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2" r:id="rId2"/>
  </p:sldMasterIdLst>
  <p:notesMasterIdLst>
    <p:notesMasterId r:id="rId41"/>
  </p:notesMasterIdLst>
  <p:sldIdLst>
    <p:sldId id="256" r:id="rId3"/>
    <p:sldId id="284" r:id="rId4"/>
    <p:sldId id="297" r:id="rId5"/>
    <p:sldId id="354" r:id="rId6"/>
    <p:sldId id="353" r:id="rId7"/>
    <p:sldId id="349" r:id="rId8"/>
    <p:sldId id="298" r:id="rId9"/>
    <p:sldId id="324" r:id="rId10"/>
    <p:sldId id="327" r:id="rId11"/>
    <p:sldId id="377" r:id="rId12"/>
    <p:sldId id="322" r:id="rId13"/>
    <p:sldId id="302" r:id="rId14"/>
    <p:sldId id="308" r:id="rId15"/>
    <p:sldId id="307" r:id="rId16"/>
    <p:sldId id="309" r:id="rId17"/>
    <p:sldId id="321" r:id="rId18"/>
    <p:sldId id="313" r:id="rId19"/>
    <p:sldId id="314" r:id="rId20"/>
    <p:sldId id="317" r:id="rId21"/>
    <p:sldId id="312" r:id="rId22"/>
    <p:sldId id="330" r:id="rId23"/>
    <p:sldId id="374" r:id="rId24"/>
    <p:sldId id="345" r:id="rId25"/>
    <p:sldId id="331" r:id="rId26"/>
    <p:sldId id="337" r:id="rId27"/>
    <p:sldId id="328" r:id="rId28"/>
    <p:sldId id="355" r:id="rId29"/>
    <p:sldId id="341" r:id="rId30"/>
    <p:sldId id="342" r:id="rId31"/>
    <p:sldId id="343" r:id="rId32"/>
    <p:sldId id="373" r:id="rId33"/>
    <p:sldId id="372" r:id="rId34"/>
    <p:sldId id="375" r:id="rId35"/>
    <p:sldId id="369" r:id="rId36"/>
    <p:sldId id="371" r:id="rId37"/>
    <p:sldId id="368" r:id="rId38"/>
    <p:sldId id="378" r:id="rId39"/>
    <p:sldId id="352" r:id="rId4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00FF"/>
    <a:srgbClr val="008000"/>
    <a:srgbClr val="000000"/>
    <a:srgbClr val="FF6600"/>
    <a:srgbClr val="FFFFFF"/>
    <a:srgbClr val="FFCCFF"/>
    <a:srgbClr val="66FFFF"/>
    <a:srgbClr val="CCFF3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CAAB44-E4AE-43C1-B7D5-6E76D4168E4F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2B328F79-3858-456E-98BA-D7EC5A4DE8DB}">
      <dgm:prSet phldrT="[文字]" custT="1"/>
      <dgm:spPr/>
      <dgm:t>
        <a:bodyPr/>
        <a:lstStyle/>
        <a:p>
          <a:r>
            <a:rPr lang="zh-TW" altLang="en-US" sz="3200" b="1" dirty="0"/>
            <a:t>閃避球</a:t>
          </a:r>
        </a:p>
      </dgm:t>
    </dgm:pt>
    <dgm:pt modelId="{C3CE0AFC-DCFA-4F16-9690-B30DFB93BDB2}" type="parTrans" cxnId="{CB5D823F-A0D6-42D2-9DE6-494080003D0F}">
      <dgm:prSet/>
      <dgm:spPr/>
      <dgm:t>
        <a:bodyPr/>
        <a:lstStyle/>
        <a:p>
          <a:endParaRPr lang="zh-TW" altLang="en-US"/>
        </a:p>
      </dgm:t>
    </dgm:pt>
    <dgm:pt modelId="{84B13A12-DBE6-4F65-9B38-F8DAC9187C8C}" type="sibTrans" cxnId="{CB5D823F-A0D6-42D2-9DE6-494080003D0F}">
      <dgm:prSet/>
      <dgm:spPr/>
      <dgm:t>
        <a:bodyPr/>
        <a:lstStyle/>
        <a:p>
          <a:endParaRPr lang="zh-TW" altLang="en-US"/>
        </a:p>
      </dgm:t>
    </dgm:pt>
    <dgm:pt modelId="{9E3E712A-1C9C-4A9C-983E-C429275998CE}">
      <dgm:prSet phldrT="[文字]" custT="1"/>
      <dgm:spPr/>
      <dgm:t>
        <a:bodyPr/>
        <a:lstStyle/>
        <a:p>
          <a:r>
            <a:rPr lang="zh-TW" altLang="en-US" sz="3200" b="1" dirty="0"/>
            <a:t>躲避盤</a:t>
          </a:r>
        </a:p>
      </dgm:t>
    </dgm:pt>
    <dgm:pt modelId="{A5C7444F-6D27-4879-B26F-49F0D6334147}" type="parTrans" cxnId="{6B7E7DDA-03B1-49C5-A6FA-E20154DD9C2C}">
      <dgm:prSet/>
      <dgm:spPr/>
      <dgm:t>
        <a:bodyPr/>
        <a:lstStyle/>
        <a:p>
          <a:endParaRPr lang="zh-TW" altLang="en-US"/>
        </a:p>
      </dgm:t>
    </dgm:pt>
    <dgm:pt modelId="{E560FD1E-1B47-4E78-821B-C0C605A36AB6}" type="sibTrans" cxnId="{6B7E7DDA-03B1-49C5-A6FA-E20154DD9C2C}">
      <dgm:prSet/>
      <dgm:spPr/>
      <dgm:t>
        <a:bodyPr/>
        <a:lstStyle/>
        <a:p>
          <a:endParaRPr lang="zh-TW" altLang="en-US"/>
        </a:p>
      </dgm:t>
    </dgm:pt>
    <dgm:pt modelId="{BC991A41-7637-437A-AFDD-88B50019301C}">
      <dgm:prSet phldrT="[文字]" custT="1"/>
      <dgm:spPr/>
      <dgm:t>
        <a:bodyPr/>
        <a:lstStyle/>
        <a:p>
          <a:r>
            <a:rPr lang="zh-TW" altLang="en-US" sz="3200" b="1" dirty="0"/>
            <a:t>旋風球</a:t>
          </a:r>
        </a:p>
      </dgm:t>
    </dgm:pt>
    <dgm:pt modelId="{61A9C4E6-EA7D-4760-B778-B48E84DB5459}" type="parTrans" cxnId="{A2119E2B-F343-4B72-8E04-E9AFB8CF66BE}">
      <dgm:prSet/>
      <dgm:spPr/>
      <dgm:t>
        <a:bodyPr/>
        <a:lstStyle/>
        <a:p>
          <a:endParaRPr lang="zh-TW" altLang="en-US"/>
        </a:p>
      </dgm:t>
    </dgm:pt>
    <dgm:pt modelId="{6C8E8B8D-F540-457A-A41D-2AF0E0158200}" type="sibTrans" cxnId="{A2119E2B-F343-4B72-8E04-E9AFB8CF66BE}">
      <dgm:prSet/>
      <dgm:spPr/>
      <dgm:t>
        <a:bodyPr/>
        <a:lstStyle/>
        <a:p>
          <a:endParaRPr lang="zh-TW" altLang="en-US"/>
        </a:p>
      </dgm:t>
    </dgm:pt>
    <dgm:pt modelId="{2542AE1C-1650-4434-8CA5-48DFD8481707}">
      <dgm:prSet phldrT="[文字]" custT="1"/>
      <dgm:spPr/>
      <dgm:t>
        <a:bodyPr/>
        <a:lstStyle/>
        <a:p>
          <a:r>
            <a:rPr lang="zh-TW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新興</a:t>
          </a:r>
          <a:r>
            <a:rPr lang="en-US" altLang="zh-TW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altLang="zh-TW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zh-TW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運動</a:t>
          </a:r>
        </a:p>
      </dgm:t>
    </dgm:pt>
    <dgm:pt modelId="{885411E9-1CAD-4963-82B8-3B0EC19412A5}" type="sibTrans" cxnId="{906A6E9E-A074-4BB0-8D41-349F955D045B}">
      <dgm:prSet/>
      <dgm:spPr/>
      <dgm:t>
        <a:bodyPr/>
        <a:lstStyle/>
        <a:p>
          <a:endParaRPr lang="zh-TW" altLang="en-US"/>
        </a:p>
      </dgm:t>
    </dgm:pt>
    <dgm:pt modelId="{612281E3-7EB5-44F1-86CB-15B0E876D217}" type="parTrans" cxnId="{906A6E9E-A074-4BB0-8D41-349F955D045B}">
      <dgm:prSet/>
      <dgm:spPr/>
      <dgm:t>
        <a:bodyPr/>
        <a:lstStyle/>
        <a:p>
          <a:endParaRPr lang="zh-TW" altLang="en-US"/>
        </a:p>
      </dgm:t>
    </dgm:pt>
    <dgm:pt modelId="{ECCF6E20-FD38-4F0A-AC4D-8B6C2D7A7397}">
      <dgm:prSet phldrT="[文字]" custT="1"/>
      <dgm:spPr/>
      <dgm:t>
        <a:bodyPr/>
        <a:lstStyle/>
        <a:p>
          <a:r>
            <a:rPr lang="zh-TW" altLang="en-US" sz="3200" b="1" dirty="0"/>
            <a:t>地壺球</a:t>
          </a:r>
        </a:p>
      </dgm:t>
    </dgm:pt>
    <dgm:pt modelId="{8967A8A5-9A45-4985-BA63-C7F9CB3F952A}" type="parTrans" cxnId="{3A2B2D15-5823-48A9-8BEA-DAB0238F3D67}">
      <dgm:prSet/>
      <dgm:spPr/>
      <dgm:t>
        <a:bodyPr/>
        <a:lstStyle/>
        <a:p>
          <a:endParaRPr lang="zh-TW" altLang="en-US"/>
        </a:p>
      </dgm:t>
    </dgm:pt>
    <dgm:pt modelId="{044FAC3F-7B47-479C-8242-F1489CB2EAF2}" type="sibTrans" cxnId="{3A2B2D15-5823-48A9-8BEA-DAB0238F3D67}">
      <dgm:prSet/>
      <dgm:spPr/>
      <dgm:t>
        <a:bodyPr/>
        <a:lstStyle/>
        <a:p>
          <a:endParaRPr lang="zh-TW" altLang="en-US"/>
        </a:p>
      </dgm:t>
    </dgm:pt>
    <dgm:pt modelId="{DAA6680F-240C-4A91-883B-9E530FC954AF}">
      <dgm:prSet phldrT="[文字]" custT="1"/>
      <dgm:spPr/>
      <dgm:t>
        <a:bodyPr/>
        <a:lstStyle/>
        <a:p>
          <a:r>
            <a:rPr lang="zh-TW" altLang="en-US" sz="3200" b="1" dirty="0"/>
            <a:t>手綿球</a:t>
          </a:r>
        </a:p>
      </dgm:t>
    </dgm:pt>
    <dgm:pt modelId="{6EE6D33A-8120-4E26-B8DC-18C6D4EC5E59}" type="parTrans" cxnId="{BD96F7AB-B2D6-4E9F-9A51-18FDB93AE971}">
      <dgm:prSet/>
      <dgm:spPr/>
      <dgm:t>
        <a:bodyPr/>
        <a:lstStyle/>
        <a:p>
          <a:endParaRPr lang="zh-TW" altLang="en-US"/>
        </a:p>
      </dgm:t>
    </dgm:pt>
    <dgm:pt modelId="{CBA6439C-9CD8-4421-BBC0-116D23BE8F48}" type="sibTrans" cxnId="{BD96F7AB-B2D6-4E9F-9A51-18FDB93AE971}">
      <dgm:prSet/>
      <dgm:spPr/>
      <dgm:t>
        <a:bodyPr/>
        <a:lstStyle/>
        <a:p>
          <a:endParaRPr lang="zh-TW" altLang="en-US"/>
        </a:p>
      </dgm:t>
    </dgm:pt>
    <dgm:pt modelId="{2BDD0A95-C94F-4A8D-93B9-F0B94C05FC86}" type="pres">
      <dgm:prSet presAssocID="{5BCAAB44-E4AE-43C1-B7D5-6E76D4168E4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7D66A27-366F-46CB-929C-8866D02AC219}" type="pres">
      <dgm:prSet presAssocID="{2542AE1C-1650-4434-8CA5-48DFD8481707}" presName="centerShape" presStyleLbl="node0" presStyleIdx="0" presStyleCnt="1" custScaleX="120868" custScaleY="119806"/>
      <dgm:spPr/>
      <dgm:t>
        <a:bodyPr/>
        <a:lstStyle/>
        <a:p>
          <a:endParaRPr lang="zh-TW" altLang="en-US"/>
        </a:p>
      </dgm:t>
    </dgm:pt>
    <dgm:pt modelId="{FC3F1F72-F14E-455F-86E3-9DCC6E80908C}" type="pres">
      <dgm:prSet presAssocID="{C3CE0AFC-DCFA-4F16-9690-B30DFB93BDB2}" presName="parTrans" presStyleLbl="sibTrans2D1" presStyleIdx="0" presStyleCnt="5"/>
      <dgm:spPr/>
      <dgm:t>
        <a:bodyPr/>
        <a:lstStyle/>
        <a:p>
          <a:endParaRPr lang="zh-TW" altLang="en-US"/>
        </a:p>
      </dgm:t>
    </dgm:pt>
    <dgm:pt modelId="{EF1BBF88-B847-461B-8E28-C346BDCA6175}" type="pres">
      <dgm:prSet presAssocID="{C3CE0AFC-DCFA-4F16-9690-B30DFB93BDB2}" presName="connectorText" presStyleLbl="sibTrans2D1" presStyleIdx="0" presStyleCnt="5"/>
      <dgm:spPr/>
      <dgm:t>
        <a:bodyPr/>
        <a:lstStyle/>
        <a:p>
          <a:endParaRPr lang="zh-TW" altLang="en-US"/>
        </a:p>
      </dgm:t>
    </dgm:pt>
    <dgm:pt modelId="{89E78E78-C66E-4DF4-B7E2-0CDD32B8C65F}" type="pres">
      <dgm:prSet presAssocID="{2B328F79-3858-456E-98BA-D7EC5A4DE8D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C98E7D-EF09-4FAC-8362-4FD0C0E1AF5F}" type="pres">
      <dgm:prSet presAssocID="{A5C7444F-6D27-4879-B26F-49F0D6334147}" presName="parTrans" presStyleLbl="sibTrans2D1" presStyleIdx="1" presStyleCnt="5"/>
      <dgm:spPr/>
      <dgm:t>
        <a:bodyPr/>
        <a:lstStyle/>
        <a:p>
          <a:endParaRPr lang="zh-TW" altLang="en-US"/>
        </a:p>
      </dgm:t>
    </dgm:pt>
    <dgm:pt modelId="{AB5B7863-BDD2-42BC-A433-90AE079BD86F}" type="pres">
      <dgm:prSet presAssocID="{A5C7444F-6D27-4879-B26F-49F0D6334147}" presName="connectorText" presStyleLbl="sibTrans2D1" presStyleIdx="1" presStyleCnt="5"/>
      <dgm:spPr/>
      <dgm:t>
        <a:bodyPr/>
        <a:lstStyle/>
        <a:p>
          <a:endParaRPr lang="zh-TW" altLang="en-US"/>
        </a:p>
      </dgm:t>
    </dgm:pt>
    <dgm:pt modelId="{49117DFA-C2EC-4908-A3B8-AC47D5440311}" type="pres">
      <dgm:prSet presAssocID="{9E3E712A-1C9C-4A9C-983E-C429275998C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C1F797-B805-4B09-807E-49C928E8F9E1}" type="pres">
      <dgm:prSet presAssocID="{61A9C4E6-EA7D-4760-B778-B48E84DB5459}" presName="parTrans" presStyleLbl="sibTrans2D1" presStyleIdx="2" presStyleCnt="5"/>
      <dgm:spPr/>
      <dgm:t>
        <a:bodyPr/>
        <a:lstStyle/>
        <a:p>
          <a:endParaRPr lang="zh-TW" altLang="en-US"/>
        </a:p>
      </dgm:t>
    </dgm:pt>
    <dgm:pt modelId="{3EF8816E-8E83-43F8-BBE2-D914D03D144C}" type="pres">
      <dgm:prSet presAssocID="{61A9C4E6-EA7D-4760-B778-B48E84DB5459}" presName="connectorText" presStyleLbl="sibTrans2D1" presStyleIdx="2" presStyleCnt="5"/>
      <dgm:spPr/>
      <dgm:t>
        <a:bodyPr/>
        <a:lstStyle/>
        <a:p>
          <a:endParaRPr lang="zh-TW" altLang="en-US"/>
        </a:p>
      </dgm:t>
    </dgm:pt>
    <dgm:pt modelId="{82738A9E-D96A-4ADF-8D86-8747EC50D0C4}" type="pres">
      <dgm:prSet presAssocID="{BC991A41-7637-437A-AFDD-88B50019301C}" presName="node" presStyleLbl="node1" presStyleIdx="2" presStyleCnt="5" custRadScaleRad="96650" custRadScaleInc="-9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3BCC32C-9FEA-4179-932A-CB3C97DFFC0A}" type="pres">
      <dgm:prSet presAssocID="{8967A8A5-9A45-4985-BA63-C7F9CB3F952A}" presName="parTrans" presStyleLbl="sibTrans2D1" presStyleIdx="3" presStyleCnt="5"/>
      <dgm:spPr/>
      <dgm:t>
        <a:bodyPr/>
        <a:lstStyle/>
        <a:p>
          <a:endParaRPr lang="zh-TW" altLang="en-US"/>
        </a:p>
      </dgm:t>
    </dgm:pt>
    <dgm:pt modelId="{A4489817-4576-465D-99DC-4BD92A2E96EE}" type="pres">
      <dgm:prSet presAssocID="{8967A8A5-9A45-4985-BA63-C7F9CB3F952A}" presName="connectorText" presStyleLbl="sibTrans2D1" presStyleIdx="3" presStyleCnt="5"/>
      <dgm:spPr/>
      <dgm:t>
        <a:bodyPr/>
        <a:lstStyle/>
        <a:p>
          <a:endParaRPr lang="zh-TW" altLang="en-US"/>
        </a:p>
      </dgm:t>
    </dgm:pt>
    <dgm:pt modelId="{FE0C9FCE-BA43-4897-80D0-6CD80BBCE580}" type="pres">
      <dgm:prSet presAssocID="{ECCF6E20-FD38-4F0A-AC4D-8B6C2D7A739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346224-F1F8-4668-A6A7-2802DE61502A}" type="pres">
      <dgm:prSet presAssocID="{6EE6D33A-8120-4E26-B8DC-18C6D4EC5E59}" presName="parTrans" presStyleLbl="sibTrans2D1" presStyleIdx="4" presStyleCnt="5"/>
      <dgm:spPr/>
      <dgm:t>
        <a:bodyPr/>
        <a:lstStyle/>
        <a:p>
          <a:endParaRPr lang="zh-TW" altLang="en-US"/>
        </a:p>
      </dgm:t>
    </dgm:pt>
    <dgm:pt modelId="{949A2CE1-237C-4DF6-A28E-D05E29591EC5}" type="pres">
      <dgm:prSet presAssocID="{6EE6D33A-8120-4E26-B8DC-18C6D4EC5E59}" presName="connectorText" presStyleLbl="sibTrans2D1" presStyleIdx="4" presStyleCnt="5"/>
      <dgm:spPr/>
      <dgm:t>
        <a:bodyPr/>
        <a:lstStyle/>
        <a:p>
          <a:endParaRPr lang="zh-TW" altLang="en-US"/>
        </a:p>
      </dgm:t>
    </dgm:pt>
    <dgm:pt modelId="{84E014F5-45B9-4F57-A452-60D074C29D96}" type="pres">
      <dgm:prSet presAssocID="{DAA6680F-240C-4A91-883B-9E530FC954AF}" presName="node" presStyleLbl="node1" presStyleIdx="4" presStyleCnt="5" custRadScaleRad="100043" custRadScaleInc="311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B7E7DDA-03B1-49C5-A6FA-E20154DD9C2C}" srcId="{2542AE1C-1650-4434-8CA5-48DFD8481707}" destId="{9E3E712A-1C9C-4A9C-983E-C429275998CE}" srcOrd="1" destOrd="0" parTransId="{A5C7444F-6D27-4879-B26F-49F0D6334147}" sibTransId="{E560FD1E-1B47-4E78-821B-C0C605A36AB6}"/>
    <dgm:cxn modelId="{7D238B6E-592A-438F-9781-2613F826D6DA}" type="presOf" srcId="{5BCAAB44-E4AE-43C1-B7D5-6E76D4168E4F}" destId="{2BDD0A95-C94F-4A8D-93B9-F0B94C05FC86}" srcOrd="0" destOrd="0" presId="urn:microsoft.com/office/officeart/2005/8/layout/radial5"/>
    <dgm:cxn modelId="{A2119E2B-F343-4B72-8E04-E9AFB8CF66BE}" srcId="{2542AE1C-1650-4434-8CA5-48DFD8481707}" destId="{BC991A41-7637-437A-AFDD-88B50019301C}" srcOrd="2" destOrd="0" parTransId="{61A9C4E6-EA7D-4760-B778-B48E84DB5459}" sibTransId="{6C8E8B8D-F540-457A-A41D-2AF0E0158200}"/>
    <dgm:cxn modelId="{8983DAA0-B302-4878-B2E4-1CB0A287D1A3}" type="presOf" srcId="{DAA6680F-240C-4A91-883B-9E530FC954AF}" destId="{84E014F5-45B9-4F57-A452-60D074C29D96}" srcOrd="0" destOrd="0" presId="urn:microsoft.com/office/officeart/2005/8/layout/radial5"/>
    <dgm:cxn modelId="{BD96F7AB-B2D6-4E9F-9A51-18FDB93AE971}" srcId="{2542AE1C-1650-4434-8CA5-48DFD8481707}" destId="{DAA6680F-240C-4A91-883B-9E530FC954AF}" srcOrd="4" destOrd="0" parTransId="{6EE6D33A-8120-4E26-B8DC-18C6D4EC5E59}" sibTransId="{CBA6439C-9CD8-4421-BBC0-116D23BE8F48}"/>
    <dgm:cxn modelId="{CB5D823F-A0D6-42D2-9DE6-494080003D0F}" srcId="{2542AE1C-1650-4434-8CA5-48DFD8481707}" destId="{2B328F79-3858-456E-98BA-D7EC5A4DE8DB}" srcOrd="0" destOrd="0" parTransId="{C3CE0AFC-DCFA-4F16-9690-B30DFB93BDB2}" sibTransId="{84B13A12-DBE6-4F65-9B38-F8DAC9187C8C}"/>
    <dgm:cxn modelId="{AE49544F-963A-4775-8607-E209CDF79117}" type="presOf" srcId="{C3CE0AFC-DCFA-4F16-9690-B30DFB93BDB2}" destId="{FC3F1F72-F14E-455F-86E3-9DCC6E80908C}" srcOrd="0" destOrd="0" presId="urn:microsoft.com/office/officeart/2005/8/layout/radial5"/>
    <dgm:cxn modelId="{D0DB2C4D-CF81-46A3-8EFA-9FE233287407}" type="presOf" srcId="{A5C7444F-6D27-4879-B26F-49F0D6334147}" destId="{AB5B7863-BDD2-42BC-A433-90AE079BD86F}" srcOrd="1" destOrd="0" presId="urn:microsoft.com/office/officeart/2005/8/layout/radial5"/>
    <dgm:cxn modelId="{B50A1DF0-E566-4DAE-9FCE-F16FC692E21E}" type="presOf" srcId="{6EE6D33A-8120-4E26-B8DC-18C6D4EC5E59}" destId="{949A2CE1-237C-4DF6-A28E-D05E29591EC5}" srcOrd="1" destOrd="0" presId="urn:microsoft.com/office/officeart/2005/8/layout/radial5"/>
    <dgm:cxn modelId="{8F65867E-6092-4209-A67D-9094E6D36CB7}" type="presOf" srcId="{BC991A41-7637-437A-AFDD-88B50019301C}" destId="{82738A9E-D96A-4ADF-8D86-8747EC50D0C4}" srcOrd="0" destOrd="0" presId="urn:microsoft.com/office/officeart/2005/8/layout/radial5"/>
    <dgm:cxn modelId="{7C7CB0E2-3EF9-4F08-8A28-18710F19DF1C}" type="presOf" srcId="{A5C7444F-6D27-4879-B26F-49F0D6334147}" destId="{6FC98E7D-EF09-4FAC-8362-4FD0C0E1AF5F}" srcOrd="0" destOrd="0" presId="urn:microsoft.com/office/officeart/2005/8/layout/radial5"/>
    <dgm:cxn modelId="{9E5C10B3-FB4C-4B29-A6D5-90852943AEA6}" type="presOf" srcId="{2B328F79-3858-456E-98BA-D7EC5A4DE8DB}" destId="{89E78E78-C66E-4DF4-B7E2-0CDD32B8C65F}" srcOrd="0" destOrd="0" presId="urn:microsoft.com/office/officeart/2005/8/layout/radial5"/>
    <dgm:cxn modelId="{3A2B2D15-5823-48A9-8BEA-DAB0238F3D67}" srcId="{2542AE1C-1650-4434-8CA5-48DFD8481707}" destId="{ECCF6E20-FD38-4F0A-AC4D-8B6C2D7A7397}" srcOrd="3" destOrd="0" parTransId="{8967A8A5-9A45-4985-BA63-C7F9CB3F952A}" sibTransId="{044FAC3F-7B47-479C-8242-F1489CB2EAF2}"/>
    <dgm:cxn modelId="{906A6E9E-A074-4BB0-8D41-349F955D045B}" srcId="{5BCAAB44-E4AE-43C1-B7D5-6E76D4168E4F}" destId="{2542AE1C-1650-4434-8CA5-48DFD8481707}" srcOrd="0" destOrd="0" parTransId="{612281E3-7EB5-44F1-86CB-15B0E876D217}" sibTransId="{885411E9-1CAD-4963-82B8-3B0EC19412A5}"/>
    <dgm:cxn modelId="{7E8CE26E-9FAB-425B-B9EC-92309238553F}" type="presOf" srcId="{ECCF6E20-FD38-4F0A-AC4D-8B6C2D7A7397}" destId="{FE0C9FCE-BA43-4897-80D0-6CD80BBCE580}" srcOrd="0" destOrd="0" presId="urn:microsoft.com/office/officeart/2005/8/layout/radial5"/>
    <dgm:cxn modelId="{A8FE5B16-FFC5-4877-B22A-0A5D317FF671}" type="presOf" srcId="{9E3E712A-1C9C-4A9C-983E-C429275998CE}" destId="{49117DFA-C2EC-4908-A3B8-AC47D5440311}" srcOrd="0" destOrd="0" presId="urn:microsoft.com/office/officeart/2005/8/layout/radial5"/>
    <dgm:cxn modelId="{63E34258-2A12-47DE-A2DB-893E7C85DDC6}" type="presOf" srcId="{C3CE0AFC-DCFA-4F16-9690-B30DFB93BDB2}" destId="{EF1BBF88-B847-461B-8E28-C346BDCA6175}" srcOrd="1" destOrd="0" presId="urn:microsoft.com/office/officeart/2005/8/layout/radial5"/>
    <dgm:cxn modelId="{63872DF5-428B-400A-96B4-C5C3D45CAB15}" type="presOf" srcId="{61A9C4E6-EA7D-4760-B778-B48E84DB5459}" destId="{4EC1F797-B805-4B09-807E-49C928E8F9E1}" srcOrd="0" destOrd="0" presId="urn:microsoft.com/office/officeart/2005/8/layout/radial5"/>
    <dgm:cxn modelId="{F8B2DAC6-1240-49AD-AB88-8D8917393781}" type="presOf" srcId="{8967A8A5-9A45-4985-BA63-C7F9CB3F952A}" destId="{D3BCC32C-9FEA-4179-932A-CB3C97DFFC0A}" srcOrd="0" destOrd="0" presId="urn:microsoft.com/office/officeart/2005/8/layout/radial5"/>
    <dgm:cxn modelId="{5AF3A4F4-BB2C-4B1C-BFED-4B7237C12CD1}" type="presOf" srcId="{6EE6D33A-8120-4E26-B8DC-18C6D4EC5E59}" destId="{01346224-F1F8-4668-A6A7-2802DE61502A}" srcOrd="0" destOrd="0" presId="urn:microsoft.com/office/officeart/2005/8/layout/radial5"/>
    <dgm:cxn modelId="{2F77994A-E8C5-47FD-B4D3-332155D88FE0}" type="presOf" srcId="{8967A8A5-9A45-4985-BA63-C7F9CB3F952A}" destId="{A4489817-4576-465D-99DC-4BD92A2E96EE}" srcOrd="1" destOrd="0" presId="urn:microsoft.com/office/officeart/2005/8/layout/radial5"/>
    <dgm:cxn modelId="{396A3C15-0096-41BE-802F-843E3F13FD70}" type="presOf" srcId="{61A9C4E6-EA7D-4760-B778-B48E84DB5459}" destId="{3EF8816E-8E83-43F8-BBE2-D914D03D144C}" srcOrd="1" destOrd="0" presId="urn:microsoft.com/office/officeart/2005/8/layout/radial5"/>
    <dgm:cxn modelId="{9004003C-2190-46AA-89BF-946E703129C1}" type="presOf" srcId="{2542AE1C-1650-4434-8CA5-48DFD8481707}" destId="{A7D66A27-366F-46CB-929C-8866D02AC219}" srcOrd="0" destOrd="0" presId="urn:microsoft.com/office/officeart/2005/8/layout/radial5"/>
    <dgm:cxn modelId="{4C381306-1B24-49D4-8637-9D33DA57D037}" type="presParOf" srcId="{2BDD0A95-C94F-4A8D-93B9-F0B94C05FC86}" destId="{A7D66A27-366F-46CB-929C-8866D02AC219}" srcOrd="0" destOrd="0" presId="urn:microsoft.com/office/officeart/2005/8/layout/radial5"/>
    <dgm:cxn modelId="{64A843CE-6E8E-47A9-BF79-41F58231CFA9}" type="presParOf" srcId="{2BDD0A95-C94F-4A8D-93B9-F0B94C05FC86}" destId="{FC3F1F72-F14E-455F-86E3-9DCC6E80908C}" srcOrd="1" destOrd="0" presId="urn:microsoft.com/office/officeart/2005/8/layout/radial5"/>
    <dgm:cxn modelId="{BB904407-4546-4940-A214-79DE501A81CB}" type="presParOf" srcId="{FC3F1F72-F14E-455F-86E3-9DCC6E80908C}" destId="{EF1BBF88-B847-461B-8E28-C346BDCA6175}" srcOrd="0" destOrd="0" presId="urn:microsoft.com/office/officeart/2005/8/layout/radial5"/>
    <dgm:cxn modelId="{0E4AC350-9B04-4A33-8A3C-0B4C545AE5D7}" type="presParOf" srcId="{2BDD0A95-C94F-4A8D-93B9-F0B94C05FC86}" destId="{89E78E78-C66E-4DF4-B7E2-0CDD32B8C65F}" srcOrd="2" destOrd="0" presId="urn:microsoft.com/office/officeart/2005/8/layout/radial5"/>
    <dgm:cxn modelId="{DE0668C8-36E0-4979-9FEA-340D05E5E04B}" type="presParOf" srcId="{2BDD0A95-C94F-4A8D-93B9-F0B94C05FC86}" destId="{6FC98E7D-EF09-4FAC-8362-4FD0C0E1AF5F}" srcOrd="3" destOrd="0" presId="urn:microsoft.com/office/officeart/2005/8/layout/radial5"/>
    <dgm:cxn modelId="{0421C94A-D927-4058-82D1-742E181D3E00}" type="presParOf" srcId="{6FC98E7D-EF09-4FAC-8362-4FD0C0E1AF5F}" destId="{AB5B7863-BDD2-42BC-A433-90AE079BD86F}" srcOrd="0" destOrd="0" presId="urn:microsoft.com/office/officeart/2005/8/layout/radial5"/>
    <dgm:cxn modelId="{C3141B85-2A5E-4C34-8EDB-CE868EF11961}" type="presParOf" srcId="{2BDD0A95-C94F-4A8D-93B9-F0B94C05FC86}" destId="{49117DFA-C2EC-4908-A3B8-AC47D5440311}" srcOrd="4" destOrd="0" presId="urn:microsoft.com/office/officeart/2005/8/layout/radial5"/>
    <dgm:cxn modelId="{E124A4B5-E808-44F3-A217-3AE09F6218C2}" type="presParOf" srcId="{2BDD0A95-C94F-4A8D-93B9-F0B94C05FC86}" destId="{4EC1F797-B805-4B09-807E-49C928E8F9E1}" srcOrd="5" destOrd="0" presId="urn:microsoft.com/office/officeart/2005/8/layout/radial5"/>
    <dgm:cxn modelId="{11C2EC83-C114-4790-977D-D93A362D3BAA}" type="presParOf" srcId="{4EC1F797-B805-4B09-807E-49C928E8F9E1}" destId="{3EF8816E-8E83-43F8-BBE2-D914D03D144C}" srcOrd="0" destOrd="0" presId="urn:microsoft.com/office/officeart/2005/8/layout/radial5"/>
    <dgm:cxn modelId="{F374BBE6-C875-4EE1-8B6B-74F287458C21}" type="presParOf" srcId="{2BDD0A95-C94F-4A8D-93B9-F0B94C05FC86}" destId="{82738A9E-D96A-4ADF-8D86-8747EC50D0C4}" srcOrd="6" destOrd="0" presId="urn:microsoft.com/office/officeart/2005/8/layout/radial5"/>
    <dgm:cxn modelId="{1FBB65F8-C7AC-4F37-B610-10C32FF8052B}" type="presParOf" srcId="{2BDD0A95-C94F-4A8D-93B9-F0B94C05FC86}" destId="{D3BCC32C-9FEA-4179-932A-CB3C97DFFC0A}" srcOrd="7" destOrd="0" presId="urn:microsoft.com/office/officeart/2005/8/layout/radial5"/>
    <dgm:cxn modelId="{4832B29B-71F1-4AD7-A9F6-207DC6855F43}" type="presParOf" srcId="{D3BCC32C-9FEA-4179-932A-CB3C97DFFC0A}" destId="{A4489817-4576-465D-99DC-4BD92A2E96EE}" srcOrd="0" destOrd="0" presId="urn:microsoft.com/office/officeart/2005/8/layout/radial5"/>
    <dgm:cxn modelId="{771CC86D-F08F-4B16-A3DC-EC115AEA362F}" type="presParOf" srcId="{2BDD0A95-C94F-4A8D-93B9-F0B94C05FC86}" destId="{FE0C9FCE-BA43-4897-80D0-6CD80BBCE580}" srcOrd="8" destOrd="0" presId="urn:microsoft.com/office/officeart/2005/8/layout/radial5"/>
    <dgm:cxn modelId="{C4DA7AFA-2E93-4B3D-893E-816587D50D13}" type="presParOf" srcId="{2BDD0A95-C94F-4A8D-93B9-F0B94C05FC86}" destId="{01346224-F1F8-4668-A6A7-2802DE61502A}" srcOrd="9" destOrd="0" presId="urn:microsoft.com/office/officeart/2005/8/layout/radial5"/>
    <dgm:cxn modelId="{BD6BD0AF-62F0-4346-91A7-0F251395A227}" type="presParOf" srcId="{01346224-F1F8-4668-A6A7-2802DE61502A}" destId="{949A2CE1-237C-4DF6-A28E-D05E29591EC5}" srcOrd="0" destOrd="0" presId="urn:microsoft.com/office/officeart/2005/8/layout/radial5"/>
    <dgm:cxn modelId="{421D3855-0E4A-460E-BC9C-8B94BFD7BAB2}" type="presParOf" srcId="{2BDD0A95-C94F-4A8D-93B9-F0B94C05FC86}" destId="{84E014F5-45B9-4F57-A452-60D074C29D9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7F4C43-1054-4CF0-A5EE-E221127D4FC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9B6692-E1CD-4DBC-B257-A2C0C3766022}">
      <dgm:prSet custT="1"/>
      <dgm:spPr/>
      <dgm:t>
        <a:bodyPr/>
        <a:lstStyle/>
        <a:p>
          <a:r>
            <a:rPr kumimoji="1" lang="zh-HK" sz="3000" b="1" dirty="0">
              <a:solidFill>
                <a:schemeClr val="tx1"/>
              </a:solidFill>
            </a:rPr>
            <a:t>重新檢視四類八項</a:t>
          </a:r>
          <a:endParaRPr kumimoji="1" lang="en-US" sz="3000" b="1" dirty="0">
            <a:solidFill>
              <a:schemeClr val="tx1"/>
            </a:solidFill>
          </a:endParaRPr>
        </a:p>
      </dgm:t>
    </dgm:pt>
    <dgm:pt modelId="{26FA0B35-87DD-445C-A695-BB81A7CA8D78}" type="parTrans" cxnId="{AE52F853-BFAB-4771-8996-D0E4433E93B4}">
      <dgm:prSet/>
      <dgm:spPr/>
      <dgm:t>
        <a:bodyPr/>
        <a:lstStyle/>
        <a:p>
          <a:endParaRPr lang="en-US" sz="2000"/>
        </a:p>
      </dgm:t>
    </dgm:pt>
    <dgm:pt modelId="{D32553F2-26BD-4B50-93DE-DBC5C483436E}" type="sibTrans" cxnId="{AE52F853-BFAB-4771-8996-D0E4433E93B4}">
      <dgm:prSet/>
      <dgm:spPr/>
      <dgm:t>
        <a:bodyPr/>
        <a:lstStyle/>
        <a:p>
          <a:endParaRPr lang="en-US" sz="2000"/>
        </a:p>
      </dgm:t>
    </dgm:pt>
    <dgm:pt modelId="{1B8E1421-75D5-4661-8942-BB2ABC250FA2}">
      <dgm:prSet custT="1"/>
      <dgm:spPr/>
      <dgm:t>
        <a:bodyPr/>
        <a:lstStyle/>
        <a:p>
          <a:r>
            <a:rPr kumimoji="1" lang="zh-HK" sz="3000" b="1" dirty="0">
              <a:solidFill>
                <a:schemeClr val="tx1"/>
              </a:solidFill>
            </a:rPr>
            <a:t>教師</a:t>
          </a:r>
          <a:r>
            <a:rPr kumimoji="1" lang="zh-HK" altLang="en-US" sz="3000" b="1" dirty="0">
              <a:solidFill>
                <a:schemeClr val="tx1"/>
              </a:solidFill>
            </a:rPr>
            <a:t>專長</a:t>
          </a:r>
          <a:endParaRPr lang="en-US" sz="3000" b="1" dirty="0">
            <a:solidFill>
              <a:schemeClr val="tx1"/>
            </a:solidFill>
          </a:endParaRPr>
        </a:p>
      </dgm:t>
    </dgm:pt>
    <dgm:pt modelId="{74B3E2AB-2ECD-4935-9E39-9509FA01B03A}" type="parTrans" cxnId="{51D3D615-EAC4-4B97-BC0A-7A1D80A8B682}">
      <dgm:prSet/>
      <dgm:spPr/>
      <dgm:t>
        <a:bodyPr/>
        <a:lstStyle/>
        <a:p>
          <a:endParaRPr lang="en-US" sz="2000"/>
        </a:p>
      </dgm:t>
    </dgm:pt>
    <dgm:pt modelId="{21CE6EFB-5B5E-438F-ABE6-E269A3768726}" type="sibTrans" cxnId="{51D3D615-EAC4-4B97-BC0A-7A1D80A8B682}">
      <dgm:prSet/>
      <dgm:spPr/>
      <dgm:t>
        <a:bodyPr/>
        <a:lstStyle/>
        <a:p>
          <a:endParaRPr lang="en-US" sz="2000"/>
        </a:p>
      </dgm:t>
    </dgm:pt>
    <dgm:pt modelId="{C7E89239-E99E-4879-B7B0-401F9AC7EE2F}">
      <dgm:prSet custT="1"/>
      <dgm:spPr/>
      <dgm:t>
        <a:bodyPr/>
        <a:lstStyle/>
        <a:p>
          <a:r>
            <a:rPr kumimoji="1" lang="zh-HK" sz="3000" b="1" i="0" dirty="0">
              <a:solidFill>
                <a:schemeClr val="tx1"/>
              </a:solidFill>
            </a:rPr>
            <a:t>學生的</a:t>
          </a:r>
          <a:r>
            <a:rPr kumimoji="1" lang="zh-HK" sz="3000" b="1" i="0" dirty="0" smtClean="0">
              <a:solidFill>
                <a:schemeClr val="tx1"/>
              </a:solidFill>
            </a:rPr>
            <a:t>興趣</a:t>
          </a:r>
          <a:r>
            <a:rPr kumimoji="1" lang="en-US" altLang="zh-HK" sz="3000" b="1" i="0" dirty="0" smtClean="0">
              <a:solidFill>
                <a:schemeClr val="tx1"/>
              </a:solidFill>
            </a:rPr>
            <a:t> / </a:t>
          </a:r>
          <a:r>
            <a:rPr kumimoji="1" lang="zh-HK" altLang="en-US" sz="3000" b="1" i="0" dirty="0" smtClean="0">
              <a:solidFill>
                <a:schemeClr val="tx1"/>
              </a:solidFill>
            </a:rPr>
            <a:t>能力</a:t>
          </a:r>
          <a:endParaRPr lang="en-US" sz="3000" b="1" i="0" dirty="0">
            <a:solidFill>
              <a:schemeClr val="tx1"/>
            </a:solidFill>
          </a:endParaRPr>
        </a:p>
      </dgm:t>
    </dgm:pt>
    <dgm:pt modelId="{7862A23C-69AD-4D9E-82BA-9C7AD2761D38}" type="parTrans" cxnId="{E6E82C35-9179-4AA5-A1EA-4FE29F5FE5CB}">
      <dgm:prSet/>
      <dgm:spPr/>
      <dgm:t>
        <a:bodyPr/>
        <a:lstStyle/>
        <a:p>
          <a:endParaRPr lang="en-US" sz="2000"/>
        </a:p>
      </dgm:t>
    </dgm:pt>
    <dgm:pt modelId="{CCCCD214-F467-4D95-BF61-19BF221E6603}" type="sibTrans" cxnId="{E6E82C35-9179-4AA5-A1EA-4FE29F5FE5CB}">
      <dgm:prSet/>
      <dgm:spPr/>
      <dgm:t>
        <a:bodyPr/>
        <a:lstStyle/>
        <a:p>
          <a:endParaRPr lang="en-US" sz="2000"/>
        </a:p>
      </dgm:t>
    </dgm:pt>
    <dgm:pt modelId="{F84A9D26-9725-4D2B-A161-3048CEA6C30C}">
      <dgm:prSet custT="1"/>
      <dgm:spPr/>
      <dgm:t>
        <a:bodyPr/>
        <a:lstStyle/>
        <a:p>
          <a:r>
            <a:rPr kumimoji="1" lang="zh-HK" sz="3000" b="1" dirty="0">
              <a:solidFill>
                <a:schemeClr val="tx1"/>
              </a:solidFill>
            </a:rPr>
            <a:t>配合學校活動（如陸運會、社際比賽</a:t>
          </a:r>
          <a:r>
            <a:rPr kumimoji="1" lang="en-US" sz="3000" b="1" dirty="0">
              <a:solidFill>
                <a:schemeClr val="tx1"/>
              </a:solidFill>
            </a:rPr>
            <a:t>…</a:t>
          </a:r>
          <a:r>
            <a:rPr kumimoji="1" lang="zh-HK" sz="2800" b="1" dirty="0">
              <a:solidFill>
                <a:schemeClr val="tx1"/>
              </a:solidFill>
            </a:rPr>
            <a:t>）</a:t>
          </a:r>
          <a:endParaRPr lang="en-US" sz="2800" b="1" dirty="0">
            <a:solidFill>
              <a:schemeClr val="tx1"/>
            </a:solidFill>
          </a:endParaRPr>
        </a:p>
      </dgm:t>
    </dgm:pt>
    <dgm:pt modelId="{BA59796E-3549-4D2A-8E67-3F9D0D115F71}" type="parTrans" cxnId="{6BF7E049-658B-4080-8B68-560DA22C8C40}">
      <dgm:prSet/>
      <dgm:spPr/>
      <dgm:t>
        <a:bodyPr/>
        <a:lstStyle/>
        <a:p>
          <a:endParaRPr lang="en-US" sz="2000"/>
        </a:p>
      </dgm:t>
    </dgm:pt>
    <dgm:pt modelId="{B982B8D8-3515-4FD9-AA3D-076E7D541E5F}" type="sibTrans" cxnId="{6BF7E049-658B-4080-8B68-560DA22C8C40}">
      <dgm:prSet/>
      <dgm:spPr/>
      <dgm:t>
        <a:bodyPr/>
        <a:lstStyle/>
        <a:p>
          <a:endParaRPr lang="en-US" sz="2000"/>
        </a:p>
      </dgm:t>
    </dgm:pt>
    <dgm:pt modelId="{68B57ADF-5DFA-F040-844B-828329BFFFBC}">
      <dgm:prSet custT="1"/>
      <dgm:spPr/>
      <dgm:t>
        <a:bodyPr/>
        <a:lstStyle/>
        <a:p>
          <a:r>
            <a:rPr kumimoji="1" lang="zh-TW" altLang="en-US" sz="3000" b="1" dirty="0">
              <a:solidFill>
                <a:schemeClr val="tx1"/>
              </a:solidFill>
            </a:rPr>
            <a:t>初小與高小的銜接</a:t>
          </a:r>
        </a:p>
      </dgm:t>
    </dgm:pt>
    <dgm:pt modelId="{F3183586-218A-824F-B84C-A7B96C1952A1}" type="parTrans" cxnId="{37C4C5EE-5963-704C-9348-9F3992B9BB75}">
      <dgm:prSet/>
      <dgm:spPr/>
      <dgm:t>
        <a:bodyPr/>
        <a:lstStyle/>
        <a:p>
          <a:endParaRPr lang="zh-TW" altLang="en-US"/>
        </a:p>
      </dgm:t>
    </dgm:pt>
    <dgm:pt modelId="{149EFDF9-B5B7-374A-AEBD-FF548E5538B3}" type="sibTrans" cxnId="{37C4C5EE-5963-704C-9348-9F3992B9BB75}">
      <dgm:prSet/>
      <dgm:spPr/>
      <dgm:t>
        <a:bodyPr/>
        <a:lstStyle/>
        <a:p>
          <a:endParaRPr lang="zh-TW" altLang="en-US"/>
        </a:p>
      </dgm:t>
    </dgm:pt>
    <dgm:pt modelId="{B15E8CFA-E3EC-DD4B-A394-14E7E99EE37E}">
      <dgm:prSet custT="1"/>
      <dgm:spPr/>
      <dgm:t>
        <a:bodyPr/>
        <a:lstStyle/>
        <a:p>
          <a:r>
            <a:rPr kumimoji="1" lang="zh-TW" altLang="en-US" sz="3000" b="1" dirty="0">
              <a:solidFill>
                <a:schemeClr val="tx1"/>
              </a:solidFill>
            </a:rPr>
            <a:t>學校關注</a:t>
          </a:r>
          <a:r>
            <a:rPr kumimoji="1" lang="zh-TW" altLang="en-US" sz="3000" b="1" dirty="0" smtClean="0">
              <a:solidFill>
                <a:schemeClr val="tx1"/>
              </a:solidFill>
            </a:rPr>
            <a:t>事項 </a:t>
          </a:r>
          <a:r>
            <a:rPr kumimoji="1" lang="en-US" altLang="zh-TW" sz="3000" b="1" dirty="0" smtClean="0">
              <a:solidFill>
                <a:schemeClr val="tx1"/>
              </a:solidFill>
            </a:rPr>
            <a:t>/ </a:t>
          </a:r>
          <a:r>
            <a:rPr kumimoji="1" lang="zh-TW" altLang="en-US" sz="3000" b="1" dirty="0" smtClean="0">
              <a:solidFill>
                <a:schemeClr val="tx1"/>
              </a:solidFill>
            </a:rPr>
            <a:t>周年</a:t>
          </a:r>
          <a:r>
            <a:rPr kumimoji="1" lang="zh-TW" altLang="en-US" sz="3000" b="1" dirty="0">
              <a:solidFill>
                <a:schemeClr val="tx1"/>
              </a:solidFill>
            </a:rPr>
            <a:t>計劃目標</a:t>
          </a:r>
        </a:p>
      </dgm:t>
    </dgm:pt>
    <dgm:pt modelId="{EB0EBF42-36A1-CE40-B5FB-4363DB7A2227}" type="parTrans" cxnId="{A80F1660-B035-CA44-93F5-2D7B40A33F2B}">
      <dgm:prSet/>
      <dgm:spPr/>
      <dgm:t>
        <a:bodyPr/>
        <a:lstStyle/>
        <a:p>
          <a:endParaRPr lang="zh-TW" altLang="en-US"/>
        </a:p>
      </dgm:t>
    </dgm:pt>
    <dgm:pt modelId="{EF152A0A-2CC2-DE45-8FB0-96B584DD9630}" type="sibTrans" cxnId="{A80F1660-B035-CA44-93F5-2D7B40A33F2B}">
      <dgm:prSet/>
      <dgm:spPr/>
      <dgm:t>
        <a:bodyPr/>
        <a:lstStyle/>
        <a:p>
          <a:endParaRPr lang="zh-TW" altLang="en-US"/>
        </a:p>
      </dgm:t>
    </dgm:pt>
    <dgm:pt modelId="{C8957072-9B9C-0A4B-AF5F-3647DF8F579D}" type="pres">
      <dgm:prSet presAssocID="{F77F4C43-1054-4CF0-A5EE-E221127D4FC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ADA4AEAE-481A-DD44-ABE7-54FEF941948A}" type="pres">
      <dgm:prSet presAssocID="{B15E8CFA-E3EC-DD4B-A394-14E7E99EE37E}" presName="thickLine" presStyleLbl="alignNode1" presStyleIdx="0" presStyleCnt="6"/>
      <dgm:spPr/>
    </dgm:pt>
    <dgm:pt modelId="{31925050-BFA6-654F-97DE-4DD8F6A67052}" type="pres">
      <dgm:prSet presAssocID="{B15E8CFA-E3EC-DD4B-A394-14E7E99EE37E}" presName="horz1" presStyleCnt="0"/>
      <dgm:spPr/>
    </dgm:pt>
    <dgm:pt modelId="{27CBCC77-2961-4B48-98D1-30E6FAA218C1}" type="pres">
      <dgm:prSet presAssocID="{B15E8CFA-E3EC-DD4B-A394-14E7E99EE37E}" presName="tx1" presStyleLbl="revTx" presStyleIdx="0" presStyleCnt="6"/>
      <dgm:spPr/>
      <dgm:t>
        <a:bodyPr/>
        <a:lstStyle/>
        <a:p>
          <a:endParaRPr lang="zh-TW" altLang="en-US"/>
        </a:p>
      </dgm:t>
    </dgm:pt>
    <dgm:pt modelId="{C1CAA9F2-F8B1-EB44-85FA-07CE7905B2FE}" type="pres">
      <dgm:prSet presAssocID="{B15E8CFA-E3EC-DD4B-A394-14E7E99EE37E}" presName="vert1" presStyleCnt="0"/>
      <dgm:spPr/>
    </dgm:pt>
    <dgm:pt modelId="{F507E861-3600-6840-B043-04E0CCFD8207}" type="pres">
      <dgm:prSet presAssocID="{639B6692-E1CD-4DBC-B257-A2C0C3766022}" presName="thickLine" presStyleLbl="alignNode1" presStyleIdx="1" presStyleCnt="6"/>
      <dgm:spPr/>
    </dgm:pt>
    <dgm:pt modelId="{7B3FCFE2-9492-5B4B-990E-F6F217D9BCE5}" type="pres">
      <dgm:prSet presAssocID="{639B6692-E1CD-4DBC-B257-A2C0C3766022}" presName="horz1" presStyleCnt="0"/>
      <dgm:spPr/>
    </dgm:pt>
    <dgm:pt modelId="{775EA5E8-DE2C-E649-BBEB-5B40DE35A7B1}" type="pres">
      <dgm:prSet presAssocID="{639B6692-E1CD-4DBC-B257-A2C0C3766022}" presName="tx1" presStyleLbl="revTx" presStyleIdx="1" presStyleCnt="6"/>
      <dgm:spPr/>
      <dgm:t>
        <a:bodyPr/>
        <a:lstStyle/>
        <a:p>
          <a:endParaRPr lang="zh-TW" altLang="en-US"/>
        </a:p>
      </dgm:t>
    </dgm:pt>
    <dgm:pt modelId="{808BC3CC-3E5B-574E-A22C-CC631677FACD}" type="pres">
      <dgm:prSet presAssocID="{639B6692-E1CD-4DBC-B257-A2C0C3766022}" presName="vert1" presStyleCnt="0"/>
      <dgm:spPr/>
    </dgm:pt>
    <dgm:pt modelId="{120A4821-9922-844D-AF90-F5928214FDC0}" type="pres">
      <dgm:prSet presAssocID="{68B57ADF-5DFA-F040-844B-828329BFFFBC}" presName="thickLine" presStyleLbl="alignNode1" presStyleIdx="2" presStyleCnt="6"/>
      <dgm:spPr/>
    </dgm:pt>
    <dgm:pt modelId="{707F2AA7-D1C4-FD46-B09E-D5D55BE9A2FB}" type="pres">
      <dgm:prSet presAssocID="{68B57ADF-5DFA-F040-844B-828329BFFFBC}" presName="horz1" presStyleCnt="0"/>
      <dgm:spPr/>
    </dgm:pt>
    <dgm:pt modelId="{F9DBBE83-4320-B446-932C-1EA23BD2A639}" type="pres">
      <dgm:prSet presAssocID="{68B57ADF-5DFA-F040-844B-828329BFFFBC}" presName="tx1" presStyleLbl="revTx" presStyleIdx="2" presStyleCnt="6"/>
      <dgm:spPr/>
      <dgm:t>
        <a:bodyPr/>
        <a:lstStyle/>
        <a:p>
          <a:endParaRPr lang="zh-TW" altLang="en-US"/>
        </a:p>
      </dgm:t>
    </dgm:pt>
    <dgm:pt modelId="{AEB0C7F4-3FFE-D540-8AF7-9171FABD7907}" type="pres">
      <dgm:prSet presAssocID="{68B57ADF-5DFA-F040-844B-828329BFFFBC}" presName="vert1" presStyleCnt="0"/>
      <dgm:spPr/>
    </dgm:pt>
    <dgm:pt modelId="{4029FFC5-3514-4246-B83E-B9F23BEE6241}" type="pres">
      <dgm:prSet presAssocID="{1B8E1421-75D5-4661-8942-BB2ABC250FA2}" presName="thickLine" presStyleLbl="alignNode1" presStyleIdx="3" presStyleCnt="6"/>
      <dgm:spPr/>
    </dgm:pt>
    <dgm:pt modelId="{6A63EC6C-DA9A-2C4A-A5A1-2402308949C7}" type="pres">
      <dgm:prSet presAssocID="{1B8E1421-75D5-4661-8942-BB2ABC250FA2}" presName="horz1" presStyleCnt="0"/>
      <dgm:spPr/>
    </dgm:pt>
    <dgm:pt modelId="{E3918D51-6F60-6B47-B72F-4FD84AEE5597}" type="pres">
      <dgm:prSet presAssocID="{1B8E1421-75D5-4661-8942-BB2ABC250FA2}" presName="tx1" presStyleLbl="revTx" presStyleIdx="3" presStyleCnt="6"/>
      <dgm:spPr/>
      <dgm:t>
        <a:bodyPr/>
        <a:lstStyle/>
        <a:p>
          <a:endParaRPr lang="zh-TW" altLang="en-US"/>
        </a:p>
      </dgm:t>
    </dgm:pt>
    <dgm:pt modelId="{F31A098F-33A4-E648-9962-B62418ECF197}" type="pres">
      <dgm:prSet presAssocID="{1B8E1421-75D5-4661-8942-BB2ABC250FA2}" presName="vert1" presStyleCnt="0"/>
      <dgm:spPr/>
    </dgm:pt>
    <dgm:pt modelId="{BFA8DB7D-4378-A74C-B2DE-83FC50724DD0}" type="pres">
      <dgm:prSet presAssocID="{C7E89239-E99E-4879-B7B0-401F9AC7EE2F}" presName="thickLine" presStyleLbl="alignNode1" presStyleIdx="4" presStyleCnt="6"/>
      <dgm:spPr/>
    </dgm:pt>
    <dgm:pt modelId="{FB7BF9D5-E437-3446-A8AD-1BE942035A7C}" type="pres">
      <dgm:prSet presAssocID="{C7E89239-E99E-4879-B7B0-401F9AC7EE2F}" presName="horz1" presStyleCnt="0"/>
      <dgm:spPr/>
    </dgm:pt>
    <dgm:pt modelId="{29FF26ED-9A51-0F47-9D33-6135A079BC87}" type="pres">
      <dgm:prSet presAssocID="{C7E89239-E99E-4879-B7B0-401F9AC7EE2F}" presName="tx1" presStyleLbl="revTx" presStyleIdx="4" presStyleCnt="6"/>
      <dgm:spPr/>
      <dgm:t>
        <a:bodyPr/>
        <a:lstStyle/>
        <a:p>
          <a:endParaRPr lang="zh-TW" altLang="en-US"/>
        </a:p>
      </dgm:t>
    </dgm:pt>
    <dgm:pt modelId="{56540B12-0EF4-E545-A2F9-9164DADEB9F1}" type="pres">
      <dgm:prSet presAssocID="{C7E89239-E99E-4879-B7B0-401F9AC7EE2F}" presName="vert1" presStyleCnt="0"/>
      <dgm:spPr/>
    </dgm:pt>
    <dgm:pt modelId="{EF68F255-36A7-7943-9C78-112002143710}" type="pres">
      <dgm:prSet presAssocID="{F84A9D26-9725-4D2B-A161-3048CEA6C30C}" presName="thickLine" presStyleLbl="alignNode1" presStyleIdx="5" presStyleCnt="6"/>
      <dgm:spPr/>
    </dgm:pt>
    <dgm:pt modelId="{80F950D8-7444-6742-B522-5B1ECD38CD12}" type="pres">
      <dgm:prSet presAssocID="{F84A9D26-9725-4D2B-A161-3048CEA6C30C}" presName="horz1" presStyleCnt="0"/>
      <dgm:spPr/>
    </dgm:pt>
    <dgm:pt modelId="{48FA513D-20F4-C447-9CF3-0F9736E1E4EB}" type="pres">
      <dgm:prSet presAssocID="{F84A9D26-9725-4D2B-A161-3048CEA6C30C}" presName="tx1" presStyleLbl="revTx" presStyleIdx="5" presStyleCnt="6"/>
      <dgm:spPr/>
      <dgm:t>
        <a:bodyPr/>
        <a:lstStyle/>
        <a:p>
          <a:endParaRPr lang="zh-TW" altLang="en-US"/>
        </a:p>
      </dgm:t>
    </dgm:pt>
    <dgm:pt modelId="{45DDF385-0C91-1A41-9286-814C5FD22E4A}" type="pres">
      <dgm:prSet presAssocID="{F84A9D26-9725-4D2B-A161-3048CEA6C30C}" presName="vert1" presStyleCnt="0"/>
      <dgm:spPr/>
    </dgm:pt>
  </dgm:ptLst>
  <dgm:cxnLst>
    <dgm:cxn modelId="{51D3D615-EAC4-4B97-BC0A-7A1D80A8B682}" srcId="{F77F4C43-1054-4CF0-A5EE-E221127D4FC5}" destId="{1B8E1421-75D5-4661-8942-BB2ABC250FA2}" srcOrd="3" destOrd="0" parTransId="{74B3E2AB-2ECD-4935-9E39-9509FA01B03A}" sibTransId="{21CE6EFB-5B5E-438F-ABE6-E269A3768726}"/>
    <dgm:cxn modelId="{D5A42E1C-1246-EC4B-8E20-62E91842232F}" type="presOf" srcId="{1B8E1421-75D5-4661-8942-BB2ABC250FA2}" destId="{E3918D51-6F60-6B47-B72F-4FD84AEE5597}" srcOrd="0" destOrd="0" presId="urn:microsoft.com/office/officeart/2008/layout/LinedList"/>
    <dgm:cxn modelId="{1E504294-3F2E-C84D-9924-9E340F666BB6}" type="presOf" srcId="{68B57ADF-5DFA-F040-844B-828329BFFFBC}" destId="{F9DBBE83-4320-B446-932C-1EA23BD2A639}" srcOrd="0" destOrd="0" presId="urn:microsoft.com/office/officeart/2008/layout/LinedList"/>
    <dgm:cxn modelId="{A80F1660-B035-CA44-93F5-2D7B40A33F2B}" srcId="{F77F4C43-1054-4CF0-A5EE-E221127D4FC5}" destId="{B15E8CFA-E3EC-DD4B-A394-14E7E99EE37E}" srcOrd="0" destOrd="0" parTransId="{EB0EBF42-36A1-CE40-B5FB-4363DB7A2227}" sibTransId="{EF152A0A-2CC2-DE45-8FB0-96B584DD9630}"/>
    <dgm:cxn modelId="{6BF7E049-658B-4080-8B68-560DA22C8C40}" srcId="{F77F4C43-1054-4CF0-A5EE-E221127D4FC5}" destId="{F84A9D26-9725-4D2B-A161-3048CEA6C30C}" srcOrd="5" destOrd="0" parTransId="{BA59796E-3549-4D2A-8E67-3F9D0D115F71}" sibTransId="{B982B8D8-3515-4FD9-AA3D-076E7D541E5F}"/>
    <dgm:cxn modelId="{37C4C5EE-5963-704C-9348-9F3992B9BB75}" srcId="{F77F4C43-1054-4CF0-A5EE-E221127D4FC5}" destId="{68B57ADF-5DFA-F040-844B-828329BFFFBC}" srcOrd="2" destOrd="0" parTransId="{F3183586-218A-824F-B84C-A7B96C1952A1}" sibTransId="{149EFDF9-B5B7-374A-AEBD-FF548E5538B3}"/>
    <dgm:cxn modelId="{870AD4BF-21B7-6648-8160-8B8CD36F5679}" type="presOf" srcId="{F84A9D26-9725-4D2B-A161-3048CEA6C30C}" destId="{48FA513D-20F4-C447-9CF3-0F9736E1E4EB}" srcOrd="0" destOrd="0" presId="urn:microsoft.com/office/officeart/2008/layout/LinedList"/>
    <dgm:cxn modelId="{F405DE74-8AEC-4A49-A767-67D3B0A498F6}" type="presOf" srcId="{B15E8CFA-E3EC-DD4B-A394-14E7E99EE37E}" destId="{27CBCC77-2961-4B48-98D1-30E6FAA218C1}" srcOrd="0" destOrd="0" presId="urn:microsoft.com/office/officeart/2008/layout/LinedList"/>
    <dgm:cxn modelId="{2A9941AF-B6D0-5B45-81BC-7E41C64ED42A}" type="presOf" srcId="{639B6692-E1CD-4DBC-B257-A2C0C3766022}" destId="{775EA5E8-DE2C-E649-BBEB-5B40DE35A7B1}" srcOrd="0" destOrd="0" presId="urn:microsoft.com/office/officeart/2008/layout/LinedList"/>
    <dgm:cxn modelId="{F2E07661-13F5-FF44-B26E-1C59D2757A17}" type="presOf" srcId="{F77F4C43-1054-4CF0-A5EE-E221127D4FC5}" destId="{C8957072-9B9C-0A4B-AF5F-3647DF8F579D}" srcOrd="0" destOrd="0" presId="urn:microsoft.com/office/officeart/2008/layout/LinedList"/>
    <dgm:cxn modelId="{108DCF04-F10C-D54F-8CC0-9196D951431F}" type="presOf" srcId="{C7E89239-E99E-4879-B7B0-401F9AC7EE2F}" destId="{29FF26ED-9A51-0F47-9D33-6135A079BC87}" srcOrd="0" destOrd="0" presId="urn:microsoft.com/office/officeart/2008/layout/LinedList"/>
    <dgm:cxn modelId="{AE52F853-BFAB-4771-8996-D0E4433E93B4}" srcId="{F77F4C43-1054-4CF0-A5EE-E221127D4FC5}" destId="{639B6692-E1CD-4DBC-B257-A2C0C3766022}" srcOrd="1" destOrd="0" parTransId="{26FA0B35-87DD-445C-A695-BB81A7CA8D78}" sibTransId="{D32553F2-26BD-4B50-93DE-DBC5C483436E}"/>
    <dgm:cxn modelId="{E6E82C35-9179-4AA5-A1EA-4FE29F5FE5CB}" srcId="{F77F4C43-1054-4CF0-A5EE-E221127D4FC5}" destId="{C7E89239-E99E-4879-B7B0-401F9AC7EE2F}" srcOrd="4" destOrd="0" parTransId="{7862A23C-69AD-4D9E-82BA-9C7AD2761D38}" sibTransId="{CCCCD214-F467-4D95-BF61-19BF221E6603}"/>
    <dgm:cxn modelId="{A9AA2B3E-1FB6-0C4A-89DC-F6C65837D55D}" type="presParOf" srcId="{C8957072-9B9C-0A4B-AF5F-3647DF8F579D}" destId="{ADA4AEAE-481A-DD44-ABE7-54FEF941948A}" srcOrd="0" destOrd="0" presId="urn:microsoft.com/office/officeart/2008/layout/LinedList"/>
    <dgm:cxn modelId="{F5E15BB2-7494-ED4B-B2B9-1FDED6E6159F}" type="presParOf" srcId="{C8957072-9B9C-0A4B-AF5F-3647DF8F579D}" destId="{31925050-BFA6-654F-97DE-4DD8F6A67052}" srcOrd="1" destOrd="0" presId="urn:microsoft.com/office/officeart/2008/layout/LinedList"/>
    <dgm:cxn modelId="{3B20B273-A9E8-824B-B6AC-7F338E838EC4}" type="presParOf" srcId="{31925050-BFA6-654F-97DE-4DD8F6A67052}" destId="{27CBCC77-2961-4B48-98D1-30E6FAA218C1}" srcOrd="0" destOrd="0" presId="urn:microsoft.com/office/officeart/2008/layout/LinedList"/>
    <dgm:cxn modelId="{6FCC7024-EA1C-7A42-91FC-79479A1A7BB2}" type="presParOf" srcId="{31925050-BFA6-654F-97DE-4DD8F6A67052}" destId="{C1CAA9F2-F8B1-EB44-85FA-07CE7905B2FE}" srcOrd="1" destOrd="0" presId="urn:microsoft.com/office/officeart/2008/layout/LinedList"/>
    <dgm:cxn modelId="{3B830168-B88B-3B4C-BDC5-DDF7C3C9B013}" type="presParOf" srcId="{C8957072-9B9C-0A4B-AF5F-3647DF8F579D}" destId="{F507E861-3600-6840-B043-04E0CCFD8207}" srcOrd="2" destOrd="0" presId="urn:microsoft.com/office/officeart/2008/layout/LinedList"/>
    <dgm:cxn modelId="{F14A1E15-1E5B-6349-B0D1-A9DEE0DF59B6}" type="presParOf" srcId="{C8957072-9B9C-0A4B-AF5F-3647DF8F579D}" destId="{7B3FCFE2-9492-5B4B-990E-F6F217D9BCE5}" srcOrd="3" destOrd="0" presId="urn:microsoft.com/office/officeart/2008/layout/LinedList"/>
    <dgm:cxn modelId="{DC7F3AAF-1823-4249-814D-FE8A9B7DF601}" type="presParOf" srcId="{7B3FCFE2-9492-5B4B-990E-F6F217D9BCE5}" destId="{775EA5E8-DE2C-E649-BBEB-5B40DE35A7B1}" srcOrd="0" destOrd="0" presId="urn:microsoft.com/office/officeart/2008/layout/LinedList"/>
    <dgm:cxn modelId="{8883B402-E527-AB42-AF0F-7EBA2E263EE6}" type="presParOf" srcId="{7B3FCFE2-9492-5B4B-990E-F6F217D9BCE5}" destId="{808BC3CC-3E5B-574E-A22C-CC631677FACD}" srcOrd="1" destOrd="0" presId="urn:microsoft.com/office/officeart/2008/layout/LinedList"/>
    <dgm:cxn modelId="{E14534D9-52EE-114D-BDC0-89778060636C}" type="presParOf" srcId="{C8957072-9B9C-0A4B-AF5F-3647DF8F579D}" destId="{120A4821-9922-844D-AF90-F5928214FDC0}" srcOrd="4" destOrd="0" presId="urn:microsoft.com/office/officeart/2008/layout/LinedList"/>
    <dgm:cxn modelId="{ABBC6B70-A241-AF4A-B5B9-4319FCC8BD1F}" type="presParOf" srcId="{C8957072-9B9C-0A4B-AF5F-3647DF8F579D}" destId="{707F2AA7-D1C4-FD46-B09E-D5D55BE9A2FB}" srcOrd="5" destOrd="0" presId="urn:microsoft.com/office/officeart/2008/layout/LinedList"/>
    <dgm:cxn modelId="{67A8D7C2-BD77-AA4C-86DA-CE1293A876E4}" type="presParOf" srcId="{707F2AA7-D1C4-FD46-B09E-D5D55BE9A2FB}" destId="{F9DBBE83-4320-B446-932C-1EA23BD2A639}" srcOrd="0" destOrd="0" presId="urn:microsoft.com/office/officeart/2008/layout/LinedList"/>
    <dgm:cxn modelId="{DDEE3B93-2687-DE47-B624-D51266FBBD99}" type="presParOf" srcId="{707F2AA7-D1C4-FD46-B09E-D5D55BE9A2FB}" destId="{AEB0C7F4-3FFE-D540-8AF7-9171FABD7907}" srcOrd="1" destOrd="0" presId="urn:microsoft.com/office/officeart/2008/layout/LinedList"/>
    <dgm:cxn modelId="{AB708A3A-6386-5A46-870D-F4F1E2D3050A}" type="presParOf" srcId="{C8957072-9B9C-0A4B-AF5F-3647DF8F579D}" destId="{4029FFC5-3514-4246-B83E-B9F23BEE6241}" srcOrd="6" destOrd="0" presId="urn:microsoft.com/office/officeart/2008/layout/LinedList"/>
    <dgm:cxn modelId="{DA899451-D3D8-9745-89D6-8BB246390A5B}" type="presParOf" srcId="{C8957072-9B9C-0A4B-AF5F-3647DF8F579D}" destId="{6A63EC6C-DA9A-2C4A-A5A1-2402308949C7}" srcOrd="7" destOrd="0" presId="urn:microsoft.com/office/officeart/2008/layout/LinedList"/>
    <dgm:cxn modelId="{7C1A9255-1D38-7B43-A732-81570301177F}" type="presParOf" srcId="{6A63EC6C-DA9A-2C4A-A5A1-2402308949C7}" destId="{E3918D51-6F60-6B47-B72F-4FD84AEE5597}" srcOrd="0" destOrd="0" presId="urn:microsoft.com/office/officeart/2008/layout/LinedList"/>
    <dgm:cxn modelId="{A46A1D01-DE03-E74B-8E3A-FA9D76DA4EE9}" type="presParOf" srcId="{6A63EC6C-DA9A-2C4A-A5A1-2402308949C7}" destId="{F31A098F-33A4-E648-9962-B62418ECF197}" srcOrd="1" destOrd="0" presId="urn:microsoft.com/office/officeart/2008/layout/LinedList"/>
    <dgm:cxn modelId="{22F28645-0BD4-3A43-ADD1-DE881AD07315}" type="presParOf" srcId="{C8957072-9B9C-0A4B-AF5F-3647DF8F579D}" destId="{BFA8DB7D-4378-A74C-B2DE-83FC50724DD0}" srcOrd="8" destOrd="0" presId="urn:microsoft.com/office/officeart/2008/layout/LinedList"/>
    <dgm:cxn modelId="{CDDA8C7A-DCA0-6443-994F-0A1440392388}" type="presParOf" srcId="{C8957072-9B9C-0A4B-AF5F-3647DF8F579D}" destId="{FB7BF9D5-E437-3446-A8AD-1BE942035A7C}" srcOrd="9" destOrd="0" presId="urn:microsoft.com/office/officeart/2008/layout/LinedList"/>
    <dgm:cxn modelId="{2B73EDFE-A4BC-F24F-9342-5BB306C16F15}" type="presParOf" srcId="{FB7BF9D5-E437-3446-A8AD-1BE942035A7C}" destId="{29FF26ED-9A51-0F47-9D33-6135A079BC87}" srcOrd="0" destOrd="0" presId="urn:microsoft.com/office/officeart/2008/layout/LinedList"/>
    <dgm:cxn modelId="{BBDE7A0D-BABF-2B43-9592-760CD02E67E6}" type="presParOf" srcId="{FB7BF9D5-E437-3446-A8AD-1BE942035A7C}" destId="{56540B12-0EF4-E545-A2F9-9164DADEB9F1}" srcOrd="1" destOrd="0" presId="urn:microsoft.com/office/officeart/2008/layout/LinedList"/>
    <dgm:cxn modelId="{C7BB6DA0-A072-CC41-BF71-39B5CD3E3FF4}" type="presParOf" srcId="{C8957072-9B9C-0A4B-AF5F-3647DF8F579D}" destId="{EF68F255-36A7-7943-9C78-112002143710}" srcOrd="10" destOrd="0" presId="urn:microsoft.com/office/officeart/2008/layout/LinedList"/>
    <dgm:cxn modelId="{8E24B077-4DEE-A547-BBD0-8E77734EC9D9}" type="presParOf" srcId="{C8957072-9B9C-0A4B-AF5F-3647DF8F579D}" destId="{80F950D8-7444-6742-B522-5B1ECD38CD12}" srcOrd="11" destOrd="0" presId="urn:microsoft.com/office/officeart/2008/layout/LinedList"/>
    <dgm:cxn modelId="{DA774F2B-B1F9-AC4E-820D-FFD5A23F213C}" type="presParOf" srcId="{80F950D8-7444-6742-B522-5B1ECD38CD12}" destId="{48FA513D-20F4-C447-9CF3-0F9736E1E4EB}" srcOrd="0" destOrd="0" presId="urn:microsoft.com/office/officeart/2008/layout/LinedList"/>
    <dgm:cxn modelId="{821EE904-7326-D441-A83C-E2C510AF0922}" type="presParOf" srcId="{80F950D8-7444-6742-B522-5B1ECD38CD12}" destId="{45DDF385-0C91-1A41-9286-814C5FD22E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0B15FF-9F17-4707-B076-4F78CBC8F3D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1316E2D-AB79-4407-88B3-AF5821827472}">
      <dgm:prSet custT="1"/>
      <dgm:spPr/>
      <dgm:t>
        <a:bodyPr/>
        <a:lstStyle/>
        <a:p>
          <a:r>
            <a:rPr kumimoji="1" lang="zh-HK" sz="2400" b="1" dirty="0">
              <a:solidFill>
                <a:srgbClr val="000000"/>
              </a:solidFill>
            </a:rPr>
            <a:t>田徑：跑、跳、擲</a:t>
          </a:r>
          <a:endParaRPr lang="en-US" sz="2400" b="1" dirty="0">
            <a:solidFill>
              <a:srgbClr val="000000"/>
            </a:solidFill>
          </a:endParaRPr>
        </a:p>
      </dgm:t>
    </dgm:pt>
    <dgm:pt modelId="{7E288878-E7C1-4EFA-AE10-38D2192854E9}" type="parTrans" cxnId="{564C588B-DD0B-4FB0-8FFB-DB4FA827A9C6}">
      <dgm:prSet/>
      <dgm:spPr/>
      <dgm:t>
        <a:bodyPr/>
        <a:lstStyle/>
        <a:p>
          <a:endParaRPr lang="en-US" sz="3200"/>
        </a:p>
      </dgm:t>
    </dgm:pt>
    <dgm:pt modelId="{64EF00D1-61A0-4666-A65D-0C630BDB01CB}" type="sibTrans" cxnId="{564C588B-DD0B-4FB0-8FFB-DB4FA827A9C6}">
      <dgm:prSet/>
      <dgm:spPr/>
      <dgm:t>
        <a:bodyPr/>
        <a:lstStyle/>
        <a:p>
          <a:endParaRPr lang="en-US" sz="2400"/>
        </a:p>
      </dgm:t>
    </dgm:pt>
    <dgm:pt modelId="{9F1F8F0E-0376-48C5-B3C7-08732CBD1EA1}">
      <dgm:prSet custT="1"/>
      <dgm:spPr/>
      <dgm:t>
        <a:bodyPr/>
        <a:lstStyle/>
        <a:p>
          <a:pPr>
            <a:lnSpc>
              <a:spcPct val="150000"/>
            </a:lnSpc>
          </a:pPr>
          <a:r>
            <a:rPr kumimoji="1" lang="zh-HK" altLang="en-US" sz="2400" b="1" dirty="0">
              <a:solidFill>
                <a:srgbClr val="000000"/>
              </a:solidFill>
            </a:rPr>
            <a:t>隊際</a:t>
          </a:r>
          <a:r>
            <a:rPr kumimoji="1" lang="zh-HK" sz="2400" b="1" dirty="0">
              <a:solidFill>
                <a:srgbClr val="000000"/>
              </a:solidFill>
            </a:rPr>
            <a:t>球類：籃球、足球、排球、手球、閃避球</a:t>
          </a:r>
          <a:r>
            <a:rPr kumimoji="1" lang="en-US" sz="2400" b="1" dirty="0">
              <a:solidFill>
                <a:srgbClr val="000000"/>
              </a:solidFill>
            </a:rPr>
            <a:t/>
          </a:r>
          <a:br>
            <a:rPr kumimoji="1" lang="en-US" sz="2400" b="1" dirty="0">
              <a:solidFill>
                <a:srgbClr val="000000"/>
              </a:solidFill>
            </a:rPr>
          </a:br>
          <a:r>
            <a:rPr kumimoji="1" lang="zh-HK" sz="2400" b="1" dirty="0">
              <a:solidFill>
                <a:srgbClr val="000000"/>
              </a:solidFill>
            </a:rPr>
            <a:t>持拍球類：乒乓球、羽毛球</a:t>
          </a:r>
          <a:endParaRPr lang="en-US" sz="2400" b="1" dirty="0">
            <a:solidFill>
              <a:srgbClr val="000000"/>
            </a:solidFill>
          </a:endParaRPr>
        </a:p>
      </dgm:t>
    </dgm:pt>
    <dgm:pt modelId="{06D203E1-3DE5-414A-BC3C-5D6DF5EA2A2E}" type="parTrans" cxnId="{7542BFDE-D317-480E-8291-5FB5C1C027D6}">
      <dgm:prSet/>
      <dgm:spPr/>
      <dgm:t>
        <a:bodyPr/>
        <a:lstStyle/>
        <a:p>
          <a:endParaRPr lang="en-US" sz="3200"/>
        </a:p>
      </dgm:t>
    </dgm:pt>
    <dgm:pt modelId="{4E75F829-A92A-458E-8EB3-BE93E249AB54}" type="sibTrans" cxnId="{7542BFDE-D317-480E-8291-5FB5C1C027D6}">
      <dgm:prSet/>
      <dgm:spPr/>
      <dgm:t>
        <a:bodyPr/>
        <a:lstStyle/>
        <a:p>
          <a:endParaRPr lang="en-US" sz="2400"/>
        </a:p>
      </dgm:t>
    </dgm:pt>
    <dgm:pt modelId="{A333787D-EBD3-438E-A78F-15DD1E99DC8F}">
      <dgm:prSet custT="1"/>
      <dgm:spPr/>
      <dgm:t>
        <a:bodyPr/>
        <a:lstStyle/>
        <a:p>
          <a:r>
            <a:rPr kumimoji="1" lang="zh-HK" sz="2400" b="1" dirty="0">
              <a:solidFill>
                <a:srgbClr val="000000"/>
              </a:solidFill>
            </a:rPr>
            <a:t>體操：墊上活動、騰越、平衡木（長櫈）</a:t>
          </a:r>
          <a:endParaRPr lang="en-US" sz="2400" b="1" dirty="0">
            <a:solidFill>
              <a:srgbClr val="000000"/>
            </a:solidFill>
          </a:endParaRPr>
        </a:p>
      </dgm:t>
    </dgm:pt>
    <dgm:pt modelId="{CB69A335-574B-4B1E-8018-2CAE17A7C6BB}" type="parTrans" cxnId="{4D4E8054-55BF-45DF-A379-3CA3AB6B5ECE}">
      <dgm:prSet/>
      <dgm:spPr/>
      <dgm:t>
        <a:bodyPr/>
        <a:lstStyle/>
        <a:p>
          <a:endParaRPr lang="en-US" sz="3200"/>
        </a:p>
      </dgm:t>
    </dgm:pt>
    <dgm:pt modelId="{50905C18-4E22-49D5-8833-A36769C5B14E}" type="sibTrans" cxnId="{4D4E8054-55BF-45DF-A379-3CA3AB6B5ECE}">
      <dgm:prSet/>
      <dgm:spPr/>
      <dgm:t>
        <a:bodyPr/>
        <a:lstStyle/>
        <a:p>
          <a:endParaRPr lang="en-US" sz="2400"/>
        </a:p>
      </dgm:t>
    </dgm:pt>
    <dgm:pt modelId="{230E335F-4B59-423B-9783-A608631579B3}">
      <dgm:prSet custT="1"/>
      <dgm:spPr/>
      <dgm:t>
        <a:bodyPr/>
        <a:lstStyle/>
        <a:p>
          <a:r>
            <a:rPr kumimoji="1" lang="zh-HK" sz="2400" b="1" dirty="0">
              <a:solidFill>
                <a:srgbClr val="000000"/>
              </a:solidFill>
            </a:rPr>
            <a:t>體適能</a:t>
          </a:r>
          <a:r>
            <a:rPr kumimoji="1" lang="zh-HK" altLang="en-US" sz="2400" b="1" dirty="0">
              <a:solidFill>
                <a:srgbClr val="000000"/>
              </a:solidFill>
            </a:rPr>
            <a:t>測試</a:t>
          </a:r>
          <a:r>
            <a:rPr kumimoji="1" lang="zh-HK" sz="2400" b="1" dirty="0">
              <a:solidFill>
                <a:srgbClr val="000000"/>
              </a:solidFill>
            </a:rPr>
            <a:t>：身高體重的量度、</a:t>
          </a:r>
          <a:r>
            <a:rPr kumimoji="1" lang="en-US" sz="2400" b="1" dirty="0">
              <a:solidFill>
                <a:srgbClr val="000000"/>
              </a:solidFill>
            </a:rPr>
            <a:t>9</a:t>
          </a:r>
          <a:r>
            <a:rPr kumimoji="1" lang="zh-HK" sz="2400" b="1" dirty="0">
              <a:solidFill>
                <a:srgbClr val="000000"/>
              </a:solidFill>
            </a:rPr>
            <a:t>分鐘</a:t>
          </a:r>
          <a:r>
            <a:rPr kumimoji="1" lang="en-US" altLang="zh-HK" sz="2400" b="1" dirty="0" err="1">
              <a:solidFill>
                <a:srgbClr val="000000"/>
              </a:solidFill>
            </a:rPr>
            <a:t>耐力</a:t>
          </a:r>
          <a:r>
            <a:rPr kumimoji="1" lang="zh-HK" sz="2400" b="1" dirty="0">
              <a:solidFill>
                <a:srgbClr val="000000"/>
              </a:solidFill>
            </a:rPr>
            <a:t>跑、手握力、仰臥起坐、坐地前伸</a:t>
          </a:r>
          <a:r>
            <a:rPr kumimoji="1" lang="zh-HK" altLang="en-US" sz="2400" b="1" dirty="0">
              <a:solidFill>
                <a:srgbClr val="000000"/>
              </a:solidFill>
            </a:rPr>
            <a:t>、量脂肪</a:t>
          </a:r>
          <a:r>
            <a:rPr kumimoji="1" lang="en-US" altLang="zh-HK" sz="2400" b="1" dirty="0">
              <a:solidFill>
                <a:srgbClr val="000000"/>
              </a:solidFill>
            </a:rPr>
            <a:t/>
          </a:r>
          <a:br>
            <a:rPr kumimoji="1" lang="en-US" altLang="zh-HK" sz="2400" b="1" dirty="0">
              <a:solidFill>
                <a:srgbClr val="000000"/>
              </a:solidFill>
            </a:rPr>
          </a:br>
          <a:r>
            <a:rPr kumimoji="1" lang="en-US" sz="2400" b="0" dirty="0" err="1">
              <a:solidFill>
                <a:srgbClr val="000000"/>
              </a:solidFill>
            </a:rPr>
            <a:t>循</a:t>
          </a:r>
          <a:r>
            <a:rPr kumimoji="1" lang="zh-HK" altLang="en-US" sz="2400" b="0" dirty="0">
              <a:solidFill>
                <a:srgbClr val="000000"/>
              </a:solidFill>
            </a:rPr>
            <a:t>環</a:t>
          </a:r>
          <a:r>
            <a:rPr kumimoji="1" lang="zh-HK" altLang="en-US" sz="2400" b="1" dirty="0">
              <a:solidFill>
                <a:srgbClr val="000000"/>
              </a:solidFill>
            </a:rPr>
            <a:t>訓練：</a:t>
          </a:r>
          <a:r>
            <a:rPr kumimoji="1" lang="en-US" sz="2400" b="1" dirty="0">
              <a:solidFill>
                <a:srgbClr val="000000"/>
              </a:solidFill>
            </a:rPr>
            <a:t>PACER</a:t>
          </a:r>
          <a:r>
            <a:rPr kumimoji="1" lang="zh-HK" sz="2400" b="1" dirty="0">
              <a:solidFill>
                <a:srgbClr val="000000"/>
              </a:solidFill>
            </a:rPr>
            <a:t>、</a:t>
          </a:r>
          <a:r>
            <a:rPr kumimoji="1" lang="zh-HK" altLang="en-US" sz="2400" b="1" dirty="0">
              <a:solidFill>
                <a:srgbClr val="000000"/>
              </a:solidFill>
            </a:rPr>
            <a:t>穿梭跑、</a:t>
          </a:r>
          <a:r>
            <a:rPr kumimoji="1" lang="zh-HK" altLang="zh-HK" sz="2400" b="1" dirty="0">
              <a:solidFill>
                <a:srgbClr val="000000"/>
              </a:solidFill>
            </a:rPr>
            <a:t>「立、蹲、撐」、</a:t>
          </a:r>
          <a:r>
            <a:rPr kumimoji="1" lang="zh-HK" altLang="en-US" sz="2400" b="1" dirty="0">
              <a:solidFill>
                <a:srgbClr val="000000"/>
              </a:solidFill>
            </a:rPr>
            <a:t>踏長櫈、掌上壓</a:t>
          </a:r>
          <a:endParaRPr lang="en-US" sz="2400" b="1" dirty="0">
            <a:solidFill>
              <a:srgbClr val="000000"/>
            </a:solidFill>
          </a:endParaRPr>
        </a:p>
      </dgm:t>
    </dgm:pt>
    <dgm:pt modelId="{83D7E648-D31D-43B8-AA10-67B50D7567CB}" type="parTrans" cxnId="{14468D56-546B-4057-8BA1-E27B4C834574}">
      <dgm:prSet/>
      <dgm:spPr/>
      <dgm:t>
        <a:bodyPr/>
        <a:lstStyle/>
        <a:p>
          <a:endParaRPr lang="en-US" sz="3200"/>
        </a:p>
      </dgm:t>
    </dgm:pt>
    <dgm:pt modelId="{22F6CC47-8CD5-414B-9FF7-18F49F72E388}" type="sibTrans" cxnId="{14468D56-546B-4057-8BA1-E27B4C834574}">
      <dgm:prSet/>
      <dgm:spPr/>
      <dgm:t>
        <a:bodyPr/>
        <a:lstStyle/>
        <a:p>
          <a:endParaRPr lang="en-US" sz="2400"/>
        </a:p>
      </dgm:t>
    </dgm:pt>
    <dgm:pt modelId="{5026A836-A5FB-4AEC-9A11-FF91FD538716}">
      <dgm:prSet custT="1"/>
      <dgm:spPr/>
      <dgm:t>
        <a:bodyPr/>
        <a:lstStyle/>
        <a:p>
          <a:r>
            <a:rPr kumimoji="1" lang="zh-HK" sz="2400" b="1" dirty="0">
              <a:solidFill>
                <a:srgbClr val="000000"/>
              </a:solidFill>
            </a:rPr>
            <a:t>其他：跳繩</a:t>
          </a:r>
          <a:endParaRPr lang="en-US" sz="2400" b="1" dirty="0">
            <a:solidFill>
              <a:srgbClr val="000000"/>
            </a:solidFill>
          </a:endParaRPr>
        </a:p>
      </dgm:t>
    </dgm:pt>
    <dgm:pt modelId="{3E8109F6-15A8-4A90-9158-36C710000F10}" type="parTrans" cxnId="{A3DCA0DF-6E63-4787-BACA-104A14897F4E}">
      <dgm:prSet/>
      <dgm:spPr/>
      <dgm:t>
        <a:bodyPr/>
        <a:lstStyle/>
        <a:p>
          <a:endParaRPr lang="en-US" sz="3200"/>
        </a:p>
      </dgm:t>
    </dgm:pt>
    <dgm:pt modelId="{5CCB12A6-7306-430F-990A-A4A01CD5A235}" type="sibTrans" cxnId="{A3DCA0DF-6E63-4787-BACA-104A14897F4E}">
      <dgm:prSet/>
      <dgm:spPr/>
      <dgm:t>
        <a:bodyPr/>
        <a:lstStyle/>
        <a:p>
          <a:endParaRPr lang="en-US" sz="2400"/>
        </a:p>
      </dgm:t>
    </dgm:pt>
    <dgm:pt modelId="{07EC340B-37EC-1D42-AD8A-B3F3354253C3}" type="pres">
      <dgm:prSet presAssocID="{DF0B15FF-9F17-4707-B076-4F78CBC8F3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36477B0-192D-4D4C-86A2-D8A4900F5457}" type="pres">
      <dgm:prSet presAssocID="{A1316E2D-AB79-4407-88B3-AF5821827472}" presName="parentText" presStyleLbl="node1" presStyleIdx="0" presStyleCnt="5" custScaleY="4668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5A8B16-8AD1-0242-8237-5CCE98A206EE}" type="pres">
      <dgm:prSet presAssocID="{64EF00D1-61A0-4666-A65D-0C630BDB01CB}" presName="spacer" presStyleCnt="0"/>
      <dgm:spPr/>
    </dgm:pt>
    <dgm:pt modelId="{95C677EB-1B97-534F-AF05-83426F39EDD6}" type="pres">
      <dgm:prSet presAssocID="{9F1F8F0E-0376-48C5-B3C7-08732CBD1EA1}" presName="parentText" presStyleLbl="node1" presStyleIdx="1" presStyleCnt="5" custScaleY="73994" custLinFactNeighborX="-2195" custLinFactNeighborY="-7421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6E10D52-9A05-114B-BD14-9732035782A9}" type="pres">
      <dgm:prSet presAssocID="{4E75F829-A92A-458E-8EB3-BE93E249AB54}" presName="spacer" presStyleCnt="0"/>
      <dgm:spPr/>
    </dgm:pt>
    <dgm:pt modelId="{E8909CFA-3C30-FF46-9120-F71AFCB3F564}" type="pres">
      <dgm:prSet presAssocID="{A333787D-EBD3-438E-A78F-15DD1E99DC8F}" presName="parentText" presStyleLbl="node1" presStyleIdx="2" presStyleCnt="5" custScaleY="44029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8BBD8CA-3FEC-974B-A3CA-F517246E944B}" type="pres">
      <dgm:prSet presAssocID="{50905C18-4E22-49D5-8833-A36769C5B14E}" presName="spacer" presStyleCnt="0"/>
      <dgm:spPr/>
    </dgm:pt>
    <dgm:pt modelId="{999739CF-4977-CA49-A9BD-A2E47D8A7D85}" type="pres">
      <dgm:prSet presAssocID="{230E335F-4B59-423B-9783-A608631579B3}" presName="parentText" presStyleLbl="node1" presStyleIdx="3" presStyleCnt="5" custScaleY="115760" custLinFactNeighborX="0" custLinFactNeighborY="-3655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AFFA17D-B096-C845-9510-32C71B8812D8}" type="pres">
      <dgm:prSet presAssocID="{22F6CC47-8CD5-414B-9FF7-18F49F72E388}" presName="spacer" presStyleCnt="0"/>
      <dgm:spPr/>
    </dgm:pt>
    <dgm:pt modelId="{928DEBCA-4855-1D4F-8470-168D14C6C760}" type="pres">
      <dgm:prSet presAssocID="{5026A836-A5FB-4AEC-9A11-FF91FD538716}" presName="parentText" presStyleLbl="node1" presStyleIdx="4" presStyleCnt="5" custScaleY="3944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64C588B-DD0B-4FB0-8FFB-DB4FA827A9C6}" srcId="{DF0B15FF-9F17-4707-B076-4F78CBC8F3D2}" destId="{A1316E2D-AB79-4407-88B3-AF5821827472}" srcOrd="0" destOrd="0" parTransId="{7E288878-E7C1-4EFA-AE10-38D2192854E9}" sibTransId="{64EF00D1-61A0-4666-A65D-0C630BDB01CB}"/>
    <dgm:cxn modelId="{14468D56-546B-4057-8BA1-E27B4C834574}" srcId="{DF0B15FF-9F17-4707-B076-4F78CBC8F3D2}" destId="{230E335F-4B59-423B-9783-A608631579B3}" srcOrd="3" destOrd="0" parTransId="{83D7E648-D31D-43B8-AA10-67B50D7567CB}" sibTransId="{22F6CC47-8CD5-414B-9FF7-18F49F72E388}"/>
    <dgm:cxn modelId="{174A686D-B383-6F4A-B625-9C4DED310773}" type="presOf" srcId="{9F1F8F0E-0376-48C5-B3C7-08732CBD1EA1}" destId="{95C677EB-1B97-534F-AF05-83426F39EDD6}" srcOrd="0" destOrd="0" presId="urn:microsoft.com/office/officeart/2005/8/layout/vList2"/>
    <dgm:cxn modelId="{7542BFDE-D317-480E-8291-5FB5C1C027D6}" srcId="{DF0B15FF-9F17-4707-B076-4F78CBC8F3D2}" destId="{9F1F8F0E-0376-48C5-B3C7-08732CBD1EA1}" srcOrd="1" destOrd="0" parTransId="{06D203E1-3DE5-414A-BC3C-5D6DF5EA2A2E}" sibTransId="{4E75F829-A92A-458E-8EB3-BE93E249AB54}"/>
    <dgm:cxn modelId="{C267BEB2-54DC-744F-86CB-C74260660991}" type="presOf" srcId="{230E335F-4B59-423B-9783-A608631579B3}" destId="{999739CF-4977-CA49-A9BD-A2E47D8A7D85}" srcOrd="0" destOrd="0" presId="urn:microsoft.com/office/officeart/2005/8/layout/vList2"/>
    <dgm:cxn modelId="{6620793E-FC59-444A-982A-C0C36DDBA0EF}" type="presOf" srcId="{A333787D-EBD3-438E-A78F-15DD1E99DC8F}" destId="{E8909CFA-3C30-FF46-9120-F71AFCB3F564}" srcOrd="0" destOrd="0" presId="urn:microsoft.com/office/officeart/2005/8/layout/vList2"/>
    <dgm:cxn modelId="{F31988DA-B844-8D43-AF33-7B18CD00461E}" type="presOf" srcId="{5026A836-A5FB-4AEC-9A11-FF91FD538716}" destId="{928DEBCA-4855-1D4F-8470-168D14C6C760}" srcOrd="0" destOrd="0" presId="urn:microsoft.com/office/officeart/2005/8/layout/vList2"/>
    <dgm:cxn modelId="{A3DCA0DF-6E63-4787-BACA-104A14897F4E}" srcId="{DF0B15FF-9F17-4707-B076-4F78CBC8F3D2}" destId="{5026A836-A5FB-4AEC-9A11-FF91FD538716}" srcOrd="4" destOrd="0" parTransId="{3E8109F6-15A8-4A90-9158-36C710000F10}" sibTransId="{5CCB12A6-7306-430F-990A-A4A01CD5A235}"/>
    <dgm:cxn modelId="{4D4E8054-55BF-45DF-A379-3CA3AB6B5ECE}" srcId="{DF0B15FF-9F17-4707-B076-4F78CBC8F3D2}" destId="{A333787D-EBD3-438E-A78F-15DD1E99DC8F}" srcOrd="2" destOrd="0" parTransId="{CB69A335-574B-4B1E-8018-2CAE17A7C6BB}" sibTransId="{50905C18-4E22-49D5-8833-A36769C5B14E}"/>
    <dgm:cxn modelId="{8C7588BF-5268-3A46-9637-046C632ACC18}" type="presOf" srcId="{A1316E2D-AB79-4407-88B3-AF5821827472}" destId="{636477B0-192D-4D4C-86A2-D8A4900F5457}" srcOrd="0" destOrd="0" presId="urn:microsoft.com/office/officeart/2005/8/layout/vList2"/>
    <dgm:cxn modelId="{FD1CD086-FF93-EE48-9FF9-D94A8280C158}" type="presOf" srcId="{DF0B15FF-9F17-4707-B076-4F78CBC8F3D2}" destId="{07EC340B-37EC-1D42-AD8A-B3F3354253C3}" srcOrd="0" destOrd="0" presId="urn:microsoft.com/office/officeart/2005/8/layout/vList2"/>
    <dgm:cxn modelId="{D4660E12-60ED-BC4B-A042-DDB11E63A8B9}" type="presParOf" srcId="{07EC340B-37EC-1D42-AD8A-B3F3354253C3}" destId="{636477B0-192D-4D4C-86A2-D8A4900F5457}" srcOrd="0" destOrd="0" presId="urn:microsoft.com/office/officeart/2005/8/layout/vList2"/>
    <dgm:cxn modelId="{DF0F912D-0D8A-B342-B8EA-836E5843DEB7}" type="presParOf" srcId="{07EC340B-37EC-1D42-AD8A-B3F3354253C3}" destId="{7F5A8B16-8AD1-0242-8237-5CCE98A206EE}" srcOrd="1" destOrd="0" presId="urn:microsoft.com/office/officeart/2005/8/layout/vList2"/>
    <dgm:cxn modelId="{9C555E4D-E479-614A-A5CB-F08012CA16C9}" type="presParOf" srcId="{07EC340B-37EC-1D42-AD8A-B3F3354253C3}" destId="{95C677EB-1B97-534F-AF05-83426F39EDD6}" srcOrd="2" destOrd="0" presId="urn:microsoft.com/office/officeart/2005/8/layout/vList2"/>
    <dgm:cxn modelId="{AFC2E0A1-1E60-8242-B674-7223EA8DCA9A}" type="presParOf" srcId="{07EC340B-37EC-1D42-AD8A-B3F3354253C3}" destId="{D6E10D52-9A05-114B-BD14-9732035782A9}" srcOrd="3" destOrd="0" presId="urn:microsoft.com/office/officeart/2005/8/layout/vList2"/>
    <dgm:cxn modelId="{30BCB541-026C-CF4A-9FE3-FD6CF0A2F174}" type="presParOf" srcId="{07EC340B-37EC-1D42-AD8A-B3F3354253C3}" destId="{E8909CFA-3C30-FF46-9120-F71AFCB3F564}" srcOrd="4" destOrd="0" presId="urn:microsoft.com/office/officeart/2005/8/layout/vList2"/>
    <dgm:cxn modelId="{6956B29E-C30D-9649-82FF-464F9011C96E}" type="presParOf" srcId="{07EC340B-37EC-1D42-AD8A-B3F3354253C3}" destId="{48BBD8CA-3FEC-974B-A3CA-F517246E944B}" srcOrd="5" destOrd="0" presId="urn:microsoft.com/office/officeart/2005/8/layout/vList2"/>
    <dgm:cxn modelId="{5F7E0C41-468E-EB4A-BCEC-AB516C6B97D4}" type="presParOf" srcId="{07EC340B-37EC-1D42-AD8A-B3F3354253C3}" destId="{999739CF-4977-CA49-A9BD-A2E47D8A7D85}" srcOrd="6" destOrd="0" presId="urn:microsoft.com/office/officeart/2005/8/layout/vList2"/>
    <dgm:cxn modelId="{A12B63E8-4C15-B04E-8A20-8DA3C4F13F8E}" type="presParOf" srcId="{07EC340B-37EC-1D42-AD8A-B3F3354253C3}" destId="{8AFFA17D-B096-C845-9510-32C71B8812D8}" srcOrd="7" destOrd="0" presId="urn:microsoft.com/office/officeart/2005/8/layout/vList2"/>
    <dgm:cxn modelId="{E6B1842D-ED71-9548-B2FD-07E027B951A6}" type="presParOf" srcId="{07EC340B-37EC-1D42-AD8A-B3F3354253C3}" destId="{928DEBCA-4855-1D4F-8470-168D14C6C76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66A27-366F-46CB-929C-8866D02AC219}">
      <dsp:nvSpPr>
        <dsp:cNvPr id="0" name=""/>
        <dsp:cNvSpPr/>
      </dsp:nvSpPr>
      <dsp:spPr>
        <a:xfrm>
          <a:off x="3237241" y="2080254"/>
          <a:ext cx="1929334" cy="19123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新興</a:t>
          </a:r>
          <a:r>
            <a:rPr lang="en-US" altLang="zh-TW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altLang="zh-TW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zh-TW" altLang="en-US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運動</a:t>
          </a:r>
        </a:p>
      </dsp:txBody>
      <dsp:txXfrm>
        <a:off x="3519785" y="2360316"/>
        <a:ext cx="1364246" cy="1352258"/>
      </dsp:txXfrm>
    </dsp:sp>
    <dsp:sp modelId="{FC3F1F72-F14E-455F-86E3-9DCC6E80908C}">
      <dsp:nvSpPr>
        <dsp:cNvPr id="0" name=""/>
        <dsp:cNvSpPr/>
      </dsp:nvSpPr>
      <dsp:spPr>
        <a:xfrm rot="16200000">
          <a:off x="4074328" y="1575398"/>
          <a:ext cx="255160" cy="542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>
        <a:off x="4112602" y="1722216"/>
        <a:ext cx="178612" cy="325631"/>
      </dsp:txXfrm>
    </dsp:sp>
    <dsp:sp modelId="{89E78E78-C66E-4DF4-B7E2-0CDD32B8C65F}">
      <dsp:nvSpPr>
        <dsp:cNvPr id="0" name=""/>
        <dsp:cNvSpPr/>
      </dsp:nvSpPr>
      <dsp:spPr>
        <a:xfrm>
          <a:off x="3403792" y="2585"/>
          <a:ext cx="1596233" cy="15962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/>
            <a:t>閃避球</a:t>
          </a:r>
        </a:p>
      </dsp:txBody>
      <dsp:txXfrm>
        <a:off x="3637555" y="236348"/>
        <a:ext cx="1128707" cy="1128707"/>
      </dsp:txXfrm>
    </dsp:sp>
    <dsp:sp modelId="{6FC98E7D-EF09-4FAC-8362-4FD0C0E1AF5F}">
      <dsp:nvSpPr>
        <dsp:cNvPr id="0" name=""/>
        <dsp:cNvSpPr/>
      </dsp:nvSpPr>
      <dsp:spPr>
        <a:xfrm rot="20520000">
          <a:off x="5211568" y="2396234"/>
          <a:ext cx="251102" cy="542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>
        <a:off x="5213411" y="2516417"/>
        <a:ext cx="175771" cy="325631"/>
      </dsp:txXfrm>
    </dsp:sp>
    <dsp:sp modelId="{49117DFA-C2EC-4908-A3B8-AC47D5440311}">
      <dsp:nvSpPr>
        <dsp:cNvPr id="0" name=""/>
        <dsp:cNvSpPr/>
      </dsp:nvSpPr>
      <dsp:spPr>
        <a:xfrm>
          <a:off x="5530110" y="1547446"/>
          <a:ext cx="1596233" cy="15962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/>
            <a:t>躲避盤</a:t>
          </a:r>
        </a:p>
      </dsp:txBody>
      <dsp:txXfrm>
        <a:off x="5763873" y="1781209"/>
        <a:ext cx="1128707" cy="1128707"/>
      </dsp:txXfrm>
    </dsp:sp>
    <dsp:sp modelId="{4EC1F797-B805-4B09-807E-49C928E8F9E1}">
      <dsp:nvSpPr>
        <dsp:cNvPr id="0" name=""/>
        <dsp:cNvSpPr/>
      </dsp:nvSpPr>
      <dsp:spPr>
        <a:xfrm rot="3220193">
          <a:off x="4779152" y="3695478"/>
          <a:ext cx="213902" cy="542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>
        <a:off x="4792229" y="3778173"/>
        <a:ext cx="149731" cy="325631"/>
      </dsp:txXfrm>
    </dsp:sp>
    <dsp:sp modelId="{82738A9E-D96A-4ADF-8D86-8747EC50D0C4}">
      <dsp:nvSpPr>
        <dsp:cNvPr id="0" name=""/>
        <dsp:cNvSpPr/>
      </dsp:nvSpPr>
      <dsp:spPr>
        <a:xfrm>
          <a:off x="4683957" y="3979143"/>
          <a:ext cx="1596233" cy="15962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/>
            <a:t>旋風球</a:t>
          </a:r>
        </a:p>
      </dsp:txBody>
      <dsp:txXfrm>
        <a:off x="4917720" y="4212906"/>
        <a:ext cx="1128707" cy="1128707"/>
      </dsp:txXfrm>
    </dsp:sp>
    <dsp:sp modelId="{D3BCC32C-9FEA-4179-932A-CB3C97DFFC0A}">
      <dsp:nvSpPr>
        <dsp:cNvPr id="0" name=""/>
        <dsp:cNvSpPr/>
      </dsp:nvSpPr>
      <dsp:spPr>
        <a:xfrm rot="7560000">
          <a:off x="3374938" y="3728773"/>
          <a:ext cx="253622" cy="542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 rot="10800000">
        <a:off x="3435343" y="3806539"/>
        <a:ext cx="177535" cy="325631"/>
      </dsp:txXfrm>
    </dsp:sp>
    <dsp:sp modelId="{FE0C9FCE-BA43-4897-80D0-6CD80BBCE580}">
      <dsp:nvSpPr>
        <dsp:cNvPr id="0" name=""/>
        <dsp:cNvSpPr/>
      </dsp:nvSpPr>
      <dsp:spPr>
        <a:xfrm>
          <a:off x="2089655" y="4047084"/>
          <a:ext cx="1596233" cy="15962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/>
            <a:t>地壺球</a:t>
          </a:r>
        </a:p>
      </dsp:txBody>
      <dsp:txXfrm>
        <a:off x="2323418" y="4280847"/>
        <a:ext cx="1128707" cy="1128707"/>
      </dsp:txXfrm>
    </dsp:sp>
    <dsp:sp modelId="{01346224-F1F8-4668-A6A7-2802DE61502A}">
      <dsp:nvSpPr>
        <dsp:cNvPr id="0" name=""/>
        <dsp:cNvSpPr/>
      </dsp:nvSpPr>
      <dsp:spPr>
        <a:xfrm rot="11947198">
          <a:off x="2947900" y="2373980"/>
          <a:ext cx="251665" cy="542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 rot="10800000">
        <a:off x="3021317" y="2494889"/>
        <a:ext cx="176166" cy="325631"/>
      </dsp:txXfrm>
    </dsp:sp>
    <dsp:sp modelId="{84E014F5-45B9-4F57-A452-60D074C29D96}">
      <dsp:nvSpPr>
        <dsp:cNvPr id="0" name=""/>
        <dsp:cNvSpPr/>
      </dsp:nvSpPr>
      <dsp:spPr>
        <a:xfrm>
          <a:off x="1290475" y="1505703"/>
          <a:ext cx="1596233" cy="159623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/>
            <a:t>手綿球</a:t>
          </a:r>
        </a:p>
      </dsp:txBody>
      <dsp:txXfrm>
        <a:off x="1524238" y="1739466"/>
        <a:ext cx="1128707" cy="1128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4AEAE-481A-DD44-ABE7-54FEF941948A}">
      <dsp:nvSpPr>
        <dsp:cNvPr id="0" name=""/>
        <dsp:cNvSpPr/>
      </dsp:nvSpPr>
      <dsp:spPr>
        <a:xfrm>
          <a:off x="0" y="2581"/>
          <a:ext cx="743808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BCC77-2961-4B48-98D1-30E6FAA218C1}">
      <dsp:nvSpPr>
        <dsp:cNvPr id="0" name=""/>
        <dsp:cNvSpPr/>
      </dsp:nvSpPr>
      <dsp:spPr>
        <a:xfrm>
          <a:off x="0" y="2581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000" b="1" kern="1200" dirty="0">
              <a:solidFill>
                <a:schemeClr val="tx1"/>
              </a:solidFill>
            </a:rPr>
            <a:t>學校關注</a:t>
          </a:r>
          <a:r>
            <a:rPr kumimoji="1" lang="zh-TW" altLang="en-US" sz="3000" b="1" kern="1200" dirty="0" smtClean="0">
              <a:solidFill>
                <a:schemeClr val="tx1"/>
              </a:solidFill>
            </a:rPr>
            <a:t>事項 </a:t>
          </a:r>
          <a:r>
            <a:rPr kumimoji="1" lang="en-US" altLang="zh-TW" sz="3000" b="1" kern="1200" dirty="0" smtClean="0">
              <a:solidFill>
                <a:schemeClr val="tx1"/>
              </a:solidFill>
            </a:rPr>
            <a:t>/ </a:t>
          </a:r>
          <a:r>
            <a:rPr kumimoji="1" lang="zh-TW" altLang="en-US" sz="3000" b="1" kern="1200" dirty="0" smtClean="0">
              <a:solidFill>
                <a:schemeClr val="tx1"/>
              </a:solidFill>
            </a:rPr>
            <a:t>周年</a:t>
          </a:r>
          <a:r>
            <a:rPr kumimoji="1" lang="zh-TW" altLang="en-US" sz="3000" b="1" kern="1200" dirty="0">
              <a:solidFill>
                <a:schemeClr val="tx1"/>
              </a:solidFill>
            </a:rPr>
            <a:t>計劃目標</a:t>
          </a:r>
        </a:p>
      </dsp:txBody>
      <dsp:txXfrm>
        <a:off x="0" y="2581"/>
        <a:ext cx="7438083" cy="880162"/>
      </dsp:txXfrm>
    </dsp:sp>
    <dsp:sp modelId="{F507E861-3600-6840-B043-04E0CCFD8207}">
      <dsp:nvSpPr>
        <dsp:cNvPr id="0" name=""/>
        <dsp:cNvSpPr/>
      </dsp:nvSpPr>
      <dsp:spPr>
        <a:xfrm>
          <a:off x="0" y="882743"/>
          <a:ext cx="7438083" cy="0"/>
        </a:xfrm>
        <a:prstGeom prst="line">
          <a:avLst/>
        </a:prstGeom>
        <a:solidFill>
          <a:schemeClr val="accent2">
            <a:hueOff val="420356"/>
            <a:satOff val="-7345"/>
            <a:lumOff val="2353"/>
            <a:alphaOff val="0"/>
          </a:schemeClr>
        </a:solidFill>
        <a:ln w="25400" cap="flat" cmpd="sng" algn="ctr">
          <a:solidFill>
            <a:schemeClr val="accent2">
              <a:hueOff val="420356"/>
              <a:satOff val="-7345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EA5E8-DE2C-E649-BBEB-5B40DE35A7B1}">
      <dsp:nvSpPr>
        <dsp:cNvPr id="0" name=""/>
        <dsp:cNvSpPr/>
      </dsp:nvSpPr>
      <dsp:spPr>
        <a:xfrm>
          <a:off x="0" y="882743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3000" b="1" kern="1200" dirty="0">
              <a:solidFill>
                <a:schemeClr val="tx1"/>
              </a:solidFill>
            </a:rPr>
            <a:t>重新檢視四類八項</a:t>
          </a:r>
          <a:endParaRPr kumimoji="1" lang="en-US" sz="3000" b="1" kern="1200" dirty="0">
            <a:solidFill>
              <a:schemeClr val="tx1"/>
            </a:solidFill>
          </a:endParaRPr>
        </a:p>
      </dsp:txBody>
      <dsp:txXfrm>
        <a:off x="0" y="882743"/>
        <a:ext cx="7438083" cy="880162"/>
      </dsp:txXfrm>
    </dsp:sp>
    <dsp:sp modelId="{120A4821-9922-844D-AF90-F5928214FDC0}">
      <dsp:nvSpPr>
        <dsp:cNvPr id="0" name=""/>
        <dsp:cNvSpPr/>
      </dsp:nvSpPr>
      <dsp:spPr>
        <a:xfrm>
          <a:off x="0" y="1762905"/>
          <a:ext cx="7438083" cy="0"/>
        </a:xfrm>
        <a:prstGeom prst="line">
          <a:avLst/>
        </a:prstGeom>
        <a:solidFill>
          <a:schemeClr val="accent2">
            <a:hueOff val="840712"/>
            <a:satOff val="-14690"/>
            <a:lumOff val="4706"/>
            <a:alphaOff val="0"/>
          </a:schemeClr>
        </a:solidFill>
        <a:ln w="25400" cap="flat" cmpd="sng" algn="ctr">
          <a:solidFill>
            <a:schemeClr val="accent2">
              <a:hueOff val="840712"/>
              <a:satOff val="-14690"/>
              <a:lumOff val="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BBE83-4320-B446-932C-1EA23BD2A639}">
      <dsp:nvSpPr>
        <dsp:cNvPr id="0" name=""/>
        <dsp:cNvSpPr/>
      </dsp:nvSpPr>
      <dsp:spPr>
        <a:xfrm>
          <a:off x="0" y="1762905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000" b="1" kern="1200" dirty="0">
              <a:solidFill>
                <a:schemeClr val="tx1"/>
              </a:solidFill>
            </a:rPr>
            <a:t>初小與高小的銜接</a:t>
          </a:r>
        </a:p>
      </dsp:txBody>
      <dsp:txXfrm>
        <a:off x="0" y="1762905"/>
        <a:ext cx="7438083" cy="880162"/>
      </dsp:txXfrm>
    </dsp:sp>
    <dsp:sp modelId="{4029FFC5-3514-4246-B83E-B9F23BEE6241}">
      <dsp:nvSpPr>
        <dsp:cNvPr id="0" name=""/>
        <dsp:cNvSpPr/>
      </dsp:nvSpPr>
      <dsp:spPr>
        <a:xfrm>
          <a:off x="0" y="2643068"/>
          <a:ext cx="7438083" cy="0"/>
        </a:xfrm>
        <a:prstGeom prst="line">
          <a:avLst/>
        </a:prstGeom>
        <a:solidFill>
          <a:schemeClr val="accent2">
            <a:hueOff val="1261068"/>
            <a:satOff val="-22036"/>
            <a:lumOff val="7059"/>
            <a:alphaOff val="0"/>
          </a:schemeClr>
        </a:solidFill>
        <a:ln w="25400" cap="flat" cmpd="sng" algn="ctr">
          <a:solidFill>
            <a:schemeClr val="accent2">
              <a:hueOff val="1261068"/>
              <a:satOff val="-22036"/>
              <a:lumOff val="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18D51-6F60-6B47-B72F-4FD84AEE5597}">
      <dsp:nvSpPr>
        <dsp:cNvPr id="0" name=""/>
        <dsp:cNvSpPr/>
      </dsp:nvSpPr>
      <dsp:spPr>
        <a:xfrm>
          <a:off x="0" y="2643068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3000" b="1" kern="1200" dirty="0">
              <a:solidFill>
                <a:schemeClr val="tx1"/>
              </a:solidFill>
            </a:rPr>
            <a:t>教師</a:t>
          </a:r>
          <a:r>
            <a:rPr kumimoji="1" lang="zh-HK" altLang="en-US" sz="3000" b="1" kern="1200" dirty="0">
              <a:solidFill>
                <a:schemeClr val="tx1"/>
              </a:solidFill>
            </a:rPr>
            <a:t>專長</a:t>
          </a:r>
          <a:endParaRPr lang="en-US" sz="3000" b="1" kern="1200" dirty="0">
            <a:solidFill>
              <a:schemeClr val="tx1"/>
            </a:solidFill>
          </a:endParaRPr>
        </a:p>
      </dsp:txBody>
      <dsp:txXfrm>
        <a:off x="0" y="2643068"/>
        <a:ext cx="7438083" cy="880162"/>
      </dsp:txXfrm>
    </dsp:sp>
    <dsp:sp modelId="{BFA8DB7D-4378-A74C-B2DE-83FC50724DD0}">
      <dsp:nvSpPr>
        <dsp:cNvPr id="0" name=""/>
        <dsp:cNvSpPr/>
      </dsp:nvSpPr>
      <dsp:spPr>
        <a:xfrm>
          <a:off x="0" y="3523230"/>
          <a:ext cx="7438083" cy="0"/>
        </a:xfrm>
        <a:prstGeom prst="line">
          <a:avLst/>
        </a:prstGeom>
        <a:solidFill>
          <a:schemeClr val="accent2">
            <a:hueOff val="1681424"/>
            <a:satOff val="-29381"/>
            <a:lumOff val="9412"/>
            <a:alphaOff val="0"/>
          </a:schemeClr>
        </a:solidFill>
        <a:ln w="25400" cap="flat" cmpd="sng" algn="ctr">
          <a:solidFill>
            <a:schemeClr val="accent2">
              <a:hueOff val="1681424"/>
              <a:satOff val="-29381"/>
              <a:lumOff val="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F26ED-9A51-0F47-9D33-6135A079BC87}">
      <dsp:nvSpPr>
        <dsp:cNvPr id="0" name=""/>
        <dsp:cNvSpPr/>
      </dsp:nvSpPr>
      <dsp:spPr>
        <a:xfrm>
          <a:off x="0" y="3523230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3000" b="1" i="0" kern="1200" dirty="0">
              <a:solidFill>
                <a:schemeClr val="tx1"/>
              </a:solidFill>
            </a:rPr>
            <a:t>學生的</a:t>
          </a:r>
          <a:r>
            <a:rPr kumimoji="1" lang="zh-HK" sz="3000" b="1" i="0" kern="1200" dirty="0" smtClean="0">
              <a:solidFill>
                <a:schemeClr val="tx1"/>
              </a:solidFill>
            </a:rPr>
            <a:t>興趣</a:t>
          </a:r>
          <a:r>
            <a:rPr kumimoji="1" lang="en-US" altLang="zh-HK" sz="3000" b="1" i="0" kern="1200" dirty="0" smtClean="0">
              <a:solidFill>
                <a:schemeClr val="tx1"/>
              </a:solidFill>
            </a:rPr>
            <a:t> / </a:t>
          </a:r>
          <a:r>
            <a:rPr kumimoji="1" lang="zh-HK" altLang="en-US" sz="3000" b="1" i="0" kern="1200" dirty="0" smtClean="0">
              <a:solidFill>
                <a:schemeClr val="tx1"/>
              </a:solidFill>
            </a:rPr>
            <a:t>能力</a:t>
          </a:r>
          <a:endParaRPr lang="en-US" sz="3000" b="1" i="0" kern="1200" dirty="0">
            <a:solidFill>
              <a:schemeClr val="tx1"/>
            </a:solidFill>
          </a:endParaRPr>
        </a:p>
      </dsp:txBody>
      <dsp:txXfrm>
        <a:off x="0" y="3523230"/>
        <a:ext cx="7438083" cy="880162"/>
      </dsp:txXfrm>
    </dsp:sp>
    <dsp:sp modelId="{EF68F255-36A7-7943-9C78-112002143710}">
      <dsp:nvSpPr>
        <dsp:cNvPr id="0" name=""/>
        <dsp:cNvSpPr/>
      </dsp:nvSpPr>
      <dsp:spPr>
        <a:xfrm>
          <a:off x="0" y="4403392"/>
          <a:ext cx="7438083" cy="0"/>
        </a:xfrm>
        <a:prstGeom prst="line">
          <a:avLst/>
        </a:prstGeom>
        <a:solidFill>
          <a:schemeClr val="accent2">
            <a:hueOff val="2101780"/>
            <a:satOff val="-36726"/>
            <a:lumOff val="11765"/>
            <a:alphaOff val="0"/>
          </a:schemeClr>
        </a:solidFill>
        <a:ln w="25400" cap="flat" cmpd="sng" algn="ctr">
          <a:solidFill>
            <a:schemeClr val="accent2">
              <a:hueOff val="2101780"/>
              <a:satOff val="-36726"/>
              <a:lumOff val="1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A513D-20F4-C447-9CF3-0F9736E1E4EB}">
      <dsp:nvSpPr>
        <dsp:cNvPr id="0" name=""/>
        <dsp:cNvSpPr/>
      </dsp:nvSpPr>
      <dsp:spPr>
        <a:xfrm>
          <a:off x="0" y="4403392"/>
          <a:ext cx="7438083" cy="880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3000" b="1" kern="1200" dirty="0">
              <a:solidFill>
                <a:schemeClr val="tx1"/>
              </a:solidFill>
            </a:rPr>
            <a:t>配合學校活動（如陸運會、社際比賽</a:t>
          </a:r>
          <a:r>
            <a:rPr kumimoji="1" lang="en-US" sz="3000" b="1" kern="1200" dirty="0">
              <a:solidFill>
                <a:schemeClr val="tx1"/>
              </a:solidFill>
            </a:rPr>
            <a:t>…</a:t>
          </a:r>
          <a:r>
            <a:rPr kumimoji="1" lang="zh-HK" sz="2800" b="1" kern="1200" dirty="0">
              <a:solidFill>
                <a:schemeClr val="tx1"/>
              </a:solidFill>
            </a:rPr>
            <a:t>）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4403392"/>
        <a:ext cx="7438083" cy="880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477B0-192D-4D4C-86A2-D8A4900F5457}">
      <dsp:nvSpPr>
        <dsp:cNvPr id="0" name=""/>
        <dsp:cNvSpPr/>
      </dsp:nvSpPr>
      <dsp:spPr>
        <a:xfrm>
          <a:off x="0" y="8623"/>
          <a:ext cx="6875378" cy="8953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2400" b="1" kern="1200" dirty="0">
              <a:solidFill>
                <a:srgbClr val="000000"/>
              </a:solidFill>
            </a:rPr>
            <a:t>田徑：跑、跳、擲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43708" y="52331"/>
        <a:ext cx="6787962" cy="807938"/>
      </dsp:txXfrm>
    </dsp:sp>
    <dsp:sp modelId="{95C677EB-1B97-534F-AF05-83426F39EDD6}">
      <dsp:nvSpPr>
        <dsp:cNvPr id="0" name=""/>
        <dsp:cNvSpPr/>
      </dsp:nvSpPr>
      <dsp:spPr>
        <a:xfrm>
          <a:off x="0" y="935909"/>
          <a:ext cx="6875378" cy="1419255"/>
        </a:xfrm>
        <a:prstGeom prst="roundRect">
          <a:avLst/>
        </a:prstGeom>
        <a:solidFill>
          <a:schemeClr val="accent2">
            <a:hueOff val="525445"/>
            <a:satOff val="-9181"/>
            <a:lumOff val="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kumimoji="1" lang="zh-HK" altLang="en-US" sz="2400" b="1" kern="1200" dirty="0">
              <a:solidFill>
                <a:srgbClr val="000000"/>
              </a:solidFill>
            </a:rPr>
            <a:t>隊際</a:t>
          </a:r>
          <a:r>
            <a:rPr kumimoji="1" lang="zh-HK" sz="2400" b="1" kern="1200" dirty="0">
              <a:solidFill>
                <a:srgbClr val="000000"/>
              </a:solidFill>
            </a:rPr>
            <a:t>球類：籃球、足球、排球、手球、閃避球</a:t>
          </a:r>
          <a:r>
            <a:rPr kumimoji="1" lang="en-US" sz="2400" b="1" kern="1200" dirty="0">
              <a:solidFill>
                <a:srgbClr val="000000"/>
              </a:solidFill>
            </a:rPr>
            <a:t/>
          </a:r>
          <a:br>
            <a:rPr kumimoji="1" lang="en-US" sz="2400" b="1" kern="1200" dirty="0">
              <a:solidFill>
                <a:srgbClr val="000000"/>
              </a:solidFill>
            </a:rPr>
          </a:br>
          <a:r>
            <a:rPr kumimoji="1" lang="zh-HK" sz="2400" b="1" kern="1200" dirty="0">
              <a:solidFill>
                <a:srgbClr val="000000"/>
              </a:solidFill>
            </a:rPr>
            <a:t>持拍球類：乒乓球、羽毛球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69282" y="1005191"/>
        <a:ext cx="6736814" cy="1280691"/>
      </dsp:txXfrm>
    </dsp:sp>
    <dsp:sp modelId="{E8909CFA-3C30-FF46-9120-F71AFCB3F564}">
      <dsp:nvSpPr>
        <dsp:cNvPr id="0" name=""/>
        <dsp:cNvSpPr/>
      </dsp:nvSpPr>
      <dsp:spPr>
        <a:xfrm>
          <a:off x="0" y="2570913"/>
          <a:ext cx="6875378" cy="844506"/>
        </a:xfrm>
        <a:prstGeom prst="roundRect">
          <a:avLst/>
        </a:prstGeom>
        <a:solidFill>
          <a:schemeClr val="accent2">
            <a:hueOff val="1050890"/>
            <a:satOff val="-18363"/>
            <a:lumOff val="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2400" b="1" kern="1200" dirty="0">
              <a:solidFill>
                <a:srgbClr val="000000"/>
              </a:solidFill>
            </a:rPr>
            <a:t>體操：墊上活動、騰越、平衡木（長櫈）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41225" y="2612138"/>
        <a:ext cx="6792928" cy="762056"/>
      </dsp:txXfrm>
    </dsp:sp>
    <dsp:sp modelId="{999739CF-4977-CA49-A9BD-A2E47D8A7D85}">
      <dsp:nvSpPr>
        <dsp:cNvPr id="0" name=""/>
        <dsp:cNvSpPr/>
      </dsp:nvSpPr>
      <dsp:spPr>
        <a:xfrm>
          <a:off x="0" y="3493991"/>
          <a:ext cx="6875378" cy="2220356"/>
        </a:xfrm>
        <a:prstGeom prst="roundRect">
          <a:avLst/>
        </a:prstGeom>
        <a:solidFill>
          <a:schemeClr val="accent2">
            <a:hueOff val="1576335"/>
            <a:satOff val="-27544"/>
            <a:lumOff val="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2400" b="1" kern="1200" dirty="0">
              <a:solidFill>
                <a:srgbClr val="000000"/>
              </a:solidFill>
            </a:rPr>
            <a:t>體適能</a:t>
          </a:r>
          <a:r>
            <a:rPr kumimoji="1" lang="zh-HK" altLang="en-US" sz="2400" b="1" kern="1200" dirty="0">
              <a:solidFill>
                <a:srgbClr val="000000"/>
              </a:solidFill>
            </a:rPr>
            <a:t>測試</a:t>
          </a:r>
          <a:r>
            <a:rPr kumimoji="1" lang="zh-HK" sz="2400" b="1" kern="1200" dirty="0">
              <a:solidFill>
                <a:srgbClr val="000000"/>
              </a:solidFill>
            </a:rPr>
            <a:t>：身高體重的量度、</a:t>
          </a:r>
          <a:r>
            <a:rPr kumimoji="1" lang="en-US" sz="2400" b="1" kern="1200" dirty="0">
              <a:solidFill>
                <a:srgbClr val="000000"/>
              </a:solidFill>
            </a:rPr>
            <a:t>9</a:t>
          </a:r>
          <a:r>
            <a:rPr kumimoji="1" lang="zh-HK" sz="2400" b="1" kern="1200" dirty="0">
              <a:solidFill>
                <a:srgbClr val="000000"/>
              </a:solidFill>
            </a:rPr>
            <a:t>分鐘</a:t>
          </a:r>
          <a:r>
            <a:rPr kumimoji="1" lang="en-US" altLang="zh-HK" sz="2400" b="1" kern="1200" dirty="0" err="1">
              <a:solidFill>
                <a:srgbClr val="000000"/>
              </a:solidFill>
            </a:rPr>
            <a:t>耐力</a:t>
          </a:r>
          <a:r>
            <a:rPr kumimoji="1" lang="zh-HK" sz="2400" b="1" kern="1200" dirty="0">
              <a:solidFill>
                <a:srgbClr val="000000"/>
              </a:solidFill>
            </a:rPr>
            <a:t>跑、手握力、仰臥起坐、坐地前伸</a:t>
          </a:r>
          <a:r>
            <a:rPr kumimoji="1" lang="zh-HK" altLang="en-US" sz="2400" b="1" kern="1200" dirty="0">
              <a:solidFill>
                <a:srgbClr val="000000"/>
              </a:solidFill>
            </a:rPr>
            <a:t>、量脂肪</a:t>
          </a:r>
          <a:r>
            <a:rPr kumimoji="1" lang="en-US" altLang="zh-HK" sz="2400" b="1" kern="1200" dirty="0">
              <a:solidFill>
                <a:srgbClr val="000000"/>
              </a:solidFill>
            </a:rPr>
            <a:t/>
          </a:r>
          <a:br>
            <a:rPr kumimoji="1" lang="en-US" altLang="zh-HK" sz="2400" b="1" kern="1200" dirty="0">
              <a:solidFill>
                <a:srgbClr val="000000"/>
              </a:solidFill>
            </a:rPr>
          </a:br>
          <a:r>
            <a:rPr kumimoji="1" lang="en-US" sz="2400" b="0" kern="1200" dirty="0" err="1">
              <a:solidFill>
                <a:srgbClr val="000000"/>
              </a:solidFill>
            </a:rPr>
            <a:t>循</a:t>
          </a:r>
          <a:r>
            <a:rPr kumimoji="1" lang="zh-HK" altLang="en-US" sz="2400" b="0" kern="1200" dirty="0">
              <a:solidFill>
                <a:srgbClr val="000000"/>
              </a:solidFill>
            </a:rPr>
            <a:t>環</a:t>
          </a:r>
          <a:r>
            <a:rPr kumimoji="1" lang="zh-HK" altLang="en-US" sz="2400" b="1" kern="1200" dirty="0">
              <a:solidFill>
                <a:srgbClr val="000000"/>
              </a:solidFill>
            </a:rPr>
            <a:t>訓練：</a:t>
          </a:r>
          <a:r>
            <a:rPr kumimoji="1" lang="en-US" sz="2400" b="1" kern="1200" dirty="0">
              <a:solidFill>
                <a:srgbClr val="000000"/>
              </a:solidFill>
            </a:rPr>
            <a:t>PACER</a:t>
          </a:r>
          <a:r>
            <a:rPr kumimoji="1" lang="zh-HK" sz="2400" b="1" kern="1200" dirty="0">
              <a:solidFill>
                <a:srgbClr val="000000"/>
              </a:solidFill>
            </a:rPr>
            <a:t>、</a:t>
          </a:r>
          <a:r>
            <a:rPr kumimoji="1" lang="zh-HK" altLang="en-US" sz="2400" b="1" kern="1200" dirty="0">
              <a:solidFill>
                <a:srgbClr val="000000"/>
              </a:solidFill>
            </a:rPr>
            <a:t>穿梭跑、</a:t>
          </a:r>
          <a:r>
            <a:rPr kumimoji="1" lang="zh-HK" altLang="zh-HK" sz="2400" b="1" kern="1200" dirty="0">
              <a:solidFill>
                <a:srgbClr val="000000"/>
              </a:solidFill>
            </a:rPr>
            <a:t>「立、蹲、撐」、</a:t>
          </a:r>
          <a:r>
            <a:rPr kumimoji="1" lang="zh-HK" altLang="en-US" sz="2400" b="1" kern="1200" dirty="0">
              <a:solidFill>
                <a:srgbClr val="000000"/>
              </a:solidFill>
            </a:rPr>
            <a:t>踏長櫈、掌上壓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108389" y="3602380"/>
        <a:ext cx="6658600" cy="2003578"/>
      </dsp:txXfrm>
    </dsp:sp>
    <dsp:sp modelId="{928DEBCA-4855-1D4F-8470-168D14C6C760}">
      <dsp:nvSpPr>
        <dsp:cNvPr id="0" name=""/>
        <dsp:cNvSpPr/>
      </dsp:nvSpPr>
      <dsp:spPr>
        <a:xfrm>
          <a:off x="0" y="5883456"/>
          <a:ext cx="6875378" cy="756582"/>
        </a:xfrm>
        <a:prstGeom prst="roundRect">
          <a:avLst/>
        </a:prstGeom>
        <a:solidFill>
          <a:schemeClr val="accent2">
            <a:hueOff val="2101780"/>
            <a:satOff val="-36726"/>
            <a:lumOff val="1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HK" sz="2400" b="1" kern="1200" dirty="0">
              <a:solidFill>
                <a:srgbClr val="000000"/>
              </a:solidFill>
            </a:rPr>
            <a:t>其他：跳繩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36933" y="5920389"/>
        <a:ext cx="6801512" cy="682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fd8ccc01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fd8ccc01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68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3345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24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475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fd8ccc01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fd8ccc01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753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94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1999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335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072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1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272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2756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3017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9682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764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1432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602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3802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8662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7200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5060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4832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26880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708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5476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7134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3490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9298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72300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d8ccc01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d8ccc01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9536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2789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94627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554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fd8ccc0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fd8ccc0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3299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6fd8ccc017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6fd8ccc017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85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14100" y="1726700"/>
            <a:ext cx="79638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 flipH="1">
            <a:off x="175869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3414076" y="4347880"/>
            <a:ext cx="8709422" cy="2321839"/>
          </a:xfrm>
          <a:custGeom>
            <a:avLst/>
            <a:gdLst/>
            <a:ahLst/>
            <a:cxnLst/>
            <a:rect l="l" t="t" r="r" b="b"/>
            <a:pathLst>
              <a:path w="1047750" h="279319" extrusionOk="0">
                <a:moveTo>
                  <a:pt x="1047750" y="279319"/>
                </a:moveTo>
                <a:cubicBezTo>
                  <a:pt x="1046798" y="252331"/>
                  <a:pt x="1045845" y="225344"/>
                  <a:pt x="1044893" y="198356"/>
                </a:cubicBezTo>
                <a:cubicBezTo>
                  <a:pt x="1044893" y="133586"/>
                  <a:pt x="992505" y="19286"/>
                  <a:pt x="842963" y="2141"/>
                </a:cubicBezTo>
                <a:cubicBezTo>
                  <a:pt x="696278" y="-14051"/>
                  <a:pt x="672465" y="66911"/>
                  <a:pt x="583883" y="66911"/>
                </a:cubicBezTo>
                <a:cubicBezTo>
                  <a:pt x="495300" y="67864"/>
                  <a:pt x="441960" y="6904"/>
                  <a:pt x="302895" y="3094"/>
                </a:cubicBezTo>
                <a:cubicBezTo>
                  <a:pt x="160973" y="-716"/>
                  <a:pt x="61913" y="88819"/>
                  <a:pt x="22860" y="198356"/>
                </a:cubicBezTo>
                <a:lnTo>
                  <a:pt x="0" y="279319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 flipH="1">
            <a:off x="3494758" y="4536141"/>
            <a:ext cx="8709422" cy="2321831"/>
          </a:xfrm>
          <a:custGeom>
            <a:avLst/>
            <a:gdLst/>
            <a:ahLst/>
            <a:cxnLst/>
            <a:rect l="l" t="t" r="r" b="b"/>
            <a:pathLst>
              <a:path w="1047750" h="279318" extrusionOk="0">
                <a:moveTo>
                  <a:pt x="842963" y="2141"/>
                </a:moveTo>
                <a:cubicBezTo>
                  <a:pt x="696278" y="-14051"/>
                  <a:pt x="672465" y="66911"/>
                  <a:pt x="583883" y="66911"/>
                </a:cubicBezTo>
                <a:cubicBezTo>
                  <a:pt x="495300" y="67864"/>
                  <a:pt x="441960" y="6904"/>
                  <a:pt x="302895" y="3094"/>
                </a:cubicBezTo>
                <a:cubicBezTo>
                  <a:pt x="160973" y="-716"/>
                  <a:pt x="61913" y="88819"/>
                  <a:pt x="22860" y="198356"/>
                </a:cubicBezTo>
                <a:lnTo>
                  <a:pt x="0" y="279319"/>
                </a:lnTo>
                <a:lnTo>
                  <a:pt x="1047750" y="279319"/>
                </a:lnTo>
                <a:lnTo>
                  <a:pt x="1044893" y="198356"/>
                </a:lnTo>
                <a:cubicBezTo>
                  <a:pt x="1044893" y="133586"/>
                  <a:pt x="992505" y="19286"/>
                  <a:pt x="842963" y="21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 flipH="1">
            <a:off x="12289" y="0"/>
            <a:ext cx="3739702" cy="5210394"/>
          </a:xfrm>
          <a:custGeom>
            <a:avLst/>
            <a:gdLst/>
            <a:ahLst/>
            <a:cxnLst/>
            <a:rect l="l" t="t" r="r" b="b"/>
            <a:pathLst>
              <a:path w="716075" h="997682" extrusionOk="0">
                <a:moveTo>
                  <a:pt x="64566" y="262890"/>
                </a:moveTo>
                <a:cubicBezTo>
                  <a:pt x="176961" y="337185"/>
                  <a:pt x="377938" y="315278"/>
                  <a:pt x="381748" y="488633"/>
                </a:cubicBezTo>
                <a:cubicBezTo>
                  <a:pt x="383653" y="573405"/>
                  <a:pt x="284593" y="630555"/>
                  <a:pt x="308406" y="775335"/>
                </a:cubicBezTo>
                <a:cubicBezTo>
                  <a:pt x="332218" y="922020"/>
                  <a:pt x="533196" y="1022033"/>
                  <a:pt x="635113" y="992505"/>
                </a:cubicBezTo>
                <a:lnTo>
                  <a:pt x="716076" y="982980"/>
                </a:lnTo>
                <a:lnTo>
                  <a:pt x="716076" y="0"/>
                </a:lnTo>
                <a:lnTo>
                  <a:pt x="9321" y="0"/>
                </a:lnTo>
                <a:cubicBezTo>
                  <a:pt x="9321" y="0"/>
                  <a:pt x="-33542" y="160973"/>
                  <a:pt x="64566" y="2628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Google Shape;16;p2"/>
          <p:cNvGrpSpPr/>
          <p:nvPr/>
        </p:nvGrpSpPr>
        <p:grpSpPr>
          <a:xfrm flipH="1">
            <a:off x="33038" y="-7234"/>
            <a:ext cx="2996947" cy="4943866"/>
            <a:chOff x="6554678" y="2655569"/>
            <a:chExt cx="573831" cy="946611"/>
          </a:xfrm>
        </p:grpSpPr>
        <p:sp>
          <p:nvSpPr>
            <p:cNvPr id="17" name="Google Shape;17;p2"/>
            <p:cNvSpPr/>
            <p:nvPr/>
          </p:nvSpPr>
          <p:spPr>
            <a:xfrm>
              <a:off x="6619842" y="2655569"/>
              <a:ext cx="508667" cy="875796"/>
            </a:xfrm>
            <a:custGeom>
              <a:avLst/>
              <a:gdLst/>
              <a:ahLst/>
              <a:cxnLst/>
              <a:rect l="l" t="t" r="r" b="b"/>
              <a:pathLst>
                <a:path w="508667" h="875796" extrusionOk="0">
                  <a:moveTo>
                    <a:pt x="508667" y="852488"/>
                  </a:moveTo>
                  <a:cubicBezTo>
                    <a:pt x="508667" y="852488"/>
                    <a:pt x="364840" y="921068"/>
                    <a:pt x="293402" y="822960"/>
                  </a:cubicBezTo>
                  <a:cubicBezTo>
                    <a:pt x="200057" y="694373"/>
                    <a:pt x="435325" y="526733"/>
                    <a:pt x="308642" y="337185"/>
                  </a:cubicBezTo>
                  <a:cubicBezTo>
                    <a:pt x="231490" y="222885"/>
                    <a:pt x="-24733" y="265748"/>
                    <a:pt x="1937" y="93345"/>
                  </a:cubicBezTo>
                  <a:cubicBezTo>
                    <a:pt x="1937" y="93345"/>
                    <a:pt x="16225" y="24765"/>
                    <a:pt x="126715" y="0"/>
                  </a:cubicBez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554678" y="2656522"/>
              <a:ext cx="573831" cy="945658"/>
            </a:xfrm>
            <a:custGeom>
              <a:avLst/>
              <a:gdLst/>
              <a:ahLst/>
              <a:cxnLst/>
              <a:rect l="l" t="t" r="r" b="b"/>
              <a:pathLst>
                <a:path w="573831" h="945658" extrusionOk="0">
                  <a:moveTo>
                    <a:pt x="573831" y="941070"/>
                  </a:moveTo>
                  <a:cubicBezTo>
                    <a:pt x="479534" y="962978"/>
                    <a:pt x="328086" y="904875"/>
                    <a:pt x="298559" y="800100"/>
                  </a:cubicBezTo>
                  <a:cubicBezTo>
                    <a:pt x="261411" y="673418"/>
                    <a:pt x="399524" y="566738"/>
                    <a:pt x="358566" y="426720"/>
                  </a:cubicBezTo>
                  <a:cubicBezTo>
                    <a:pt x="317609" y="286703"/>
                    <a:pt x="105201" y="270510"/>
                    <a:pt x="50909" y="232410"/>
                  </a:cubicBezTo>
                  <a:cubicBezTo>
                    <a:pt x="-2431" y="194310"/>
                    <a:pt x="-3384" y="122873"/>
                    <a:pt x="2331" y="93345"/>
                  </a:cubicBezTo>
                  <a:cubicBezTo>
                    <a:pt x="2331" y="93345"/>
                    <a:pt x="24239" y="24765"/>
                    <a:pt x="91866" y="0"/>
                  </a:cubicBez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2"/>
          <p:cNvSpPr/>
          <p:nvPr/>
        </p:nvSpPr>
        <p:spPr>
          <a:xfrm flipH="1">
            <a:off x="6723944" y="0"/>
            <a:ext cx="5480237" cy="4463595"/>
          </a:xfrm>
          <a:custGeom>
            <a:avLst/>
            <a:gdLst/>
            <a:ahLst/>
            <a:cxnLst/>
            <a:rect l="l" t="t" r="r" b="b"/>
            <a:pathLst>
              <a:path w="1030604" h="839416" extrusionOk="0">
                <a:moveTo>
                  <a:pt x="331470" y="780098"/>
                </a:moveTo>
                <a:cubicBezTo>
                  <a:pt x="398145" y="694373"/>
                  <a:pt x="261938" y="374333"/>
                  <a:pt x="354330" y="317183"/>
                </a:cubicBezTo>
                <a:cubicBezTo>
                  <a:pt x="446723" y="260033"/>
                  <a:pt x="509588" y="392430"/>
                  <a:pt x="598170" y="359093"/>
                </a:cubicBezTo>
                <a:cubicBezTo>
                  <a:pt x="686753" y="324803"/>
                  <a:pt x="643890" y="256223"/>
                  <a:pt x="721043" y="205740"/>
                </a:cubicBezTo>
                <a:cubicBezTo>
                  <a:pt x="798195" y="154305"/>
                  <a:pt x="1017270" y="241935"/>
                  <a:pt x="1030605" y="81915"/>
                </a:cubicBezTo>
                <a:lnTo>
                  <a:pt x="1030605" y="0"/>
                </a:lnTo>
                <a:lnTo>
                  <a:pt x="0" y="0"/>
                </a:lnTo>
                <a:lnTo>
                  <a:pt x="0" y="755333"/>
                </a:lnTo>
                <a:lnTo>
                  <a:pt x="80963" y="808673"/>
                </a:lnTo>
                <a:cubicBezTo>
                  <a:pt x="145733" y="842963"/>
                  <a:pt x="263843" y="865823"/>
                  <a:pt x="331470" y="780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6531848" y="13882"/>
            <a:ext cx="3907033" cy="3414489"/>
          </a:xfrm>
          <a:custGeom>
            <a:avLst/>
            <a:gdLst/>
            <a:ahLst/>
            <a:cxnLst/>
            <a:rect l="l" t="t" r="r" b="b"/>
            <a:pathLst>
              <a:path w="734750" h="642123" extrusionOk="0">
                <a:moveTo>
                  <a:pt x="0" y="642123"/>
                </a:moveTo>
                <a:cubicBezTo>
                  <a:pt x="66675" y="556398"/>
                  <a:pt x="-31432" y="400188"/>
                  <a:pt x="37148" y="350658"/>
                </a:cubicBezTo>
                <a:cubicBezTo>
                  <a:pt x="103823" y="303985"/>
                  <a:pt x="180975" y="436383"/>
                  <a:pt x="288608" y="384948"/>
                </a:cubicBezTo>
                <a:cubicBezTo>
                  <a:pt x="363855" y="348753"/>
                  <a:pt x="341948" y="263028"/>
                  <a:pt x="404813" y="223975"/>
                </a:cubicBezTo>
                <a:cubicBezTo>
                  <a:pt x="482917" y="174445"/>
                  <a:pt x="749509" y="308191"/>
                  <a:pt x="734110" y="0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 flipH="1">
            <a:off x="13510" y="2687473"/>
            <a:ext cx="5341635" cy="4169488"/>
          </a:xfrm>
          <a:custGeom>
            <a:avLst/>
            <a:gdLst/>
            <a:ahLst/>
            <a:cxnLst/>
            <a:rect l="l" t="t" r="r" b="b"/>
            <a:pathLst>
              <a:path w="1215389" h="948689" extrusionOk="0">
                <a:moveTo>
                  <a:pt x="1053465" y="111442"/>
                </a:moveTo>
                <a:cubicBezTo>
                  <a:pt x="963930" y="208598"/>
                  <a:pt x="1043940" y="425767"/>
                  <a:pt x="980123" y="507682"/>
                </a:cubicBezTo>
                <a:cubicBezTo>
                  <a:pt x="916305" y="589598"/>
                  <a:pt x="799148" y="502920"/>
                  <a:pt x="689610" y="565785"/>
                </a:cubicBezTo>
                <a:cubicBezTo>
                  <a:pt x="574357" y="631507"/>
                  <a:pt x="608648" y="726757"/>
                  <a:pt x="521018" y="750570"/>
                </a:cubicBezTo>
                <a:cubicBezTo>
                  <a:pt x="424815" y="776287"/>
                  <a:pt x="57150" y="649605"/>
                  <a:pt x="19050" y="866775"/>
                </a:cubicBezTo>
                <a:cubicBezTo>
                  <a:pt x="19050" y="866775"/>
                  <a:pt x="19050" y="867728"/>
                  <a:pt x="19050" y="867728"/>
                </a:cubicBezTo>
                <a:lnTo>
                  <a:pt x="0" y="948690"/>
                </a:lnTo>
                <a:lnTo>
                  <a:pt x="1215390" y="948690"/>
                </a:lnTo>
                <a:lnTo>
                  <a:pt x="1215390" y="0"/>
                </a:lnTo>
                <a:cubicBezTo>
                  <a:pt x="1214437" y="0"/>
                  <a:pt x="1074420" y="85725"/>
                  <a:pt x="1053465" y="1114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 flipH="1">
            <a:off x="-1" y="2936020"/>
            <a:ext cx="5108432" cy="3935982"/>
          </a:xfrm>
          <a:custGeom>
            <a:avLst/>
            <a:gdLst/>
            <a:ahLst/>
            <a:cxnLst/>
            <a:rect l="l" t="t" r="r" b="b"/>
            <a:pathLst>
              <a:path w="1162328" h="895559" extrusionOk="0">
                <a:moveTo>
                  <a:pt x="1162328" y="0"/>
                </a:moveTo>
                <a:cubicBezTo>
                  <a:pt x="898328" y="101979"/>
                  <a:pt x="1061457" y="393896"/>
                  <a:pt x="975179" y="483534"/>
                </a:cubicBezTo>
                <a:cubicBezTo>
                  <a:pt x="888901" y="573172"/>
                  <a:pt x="759914" y="476866"/>
                  <a:pt x="644661" y="537826"/>
                </a:cubicBezTo>
                <a:cubicBezTo>
                  <a:pt x="550363" y="587356"/>
                  <a:pt x="609229" y="663942"/>
                  <a:pt x="501786" y="723564"/>
                </a:cubicBezTo>
                <a:cubicBezTo>
                  <a:pt x="394343" y="783186"/>
                  <a:pt x="42002" y="617737"/>
                  <a:pt x="0" y="895559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 flipH="1">
            <a:off x="6818825" y="13875"/>
            <a:ext cx="5341633" cy="2737049"/>
          </a:xfrm>
          <a:custGeom>
            <a:avLst/>
            <a:gdLst/>
            <a:ahLst/>
            <a:cxnLst/>
            <a:rect l="l" t="t" r="r" b="b"/>
            <a:pathLst>
              <a:path w="734750" h="642123" extrusionOk="0">
                <a:moveTo>
                  <a:pt x="0" y="642123"/>
                </a:moveTo>
                <a:cubicBezTo>
                  <a:pt x="66675" y="556398"/>
                  <a:pt x="-31432" y="400188"/>
                  <a:pt x="37148" y="350658"/>
                </a:cubicBezTo>
                <a:cubicBezTo>
                  <a:pt x="103823" y="303985"/>
                  <a:pt x="180975" y="436383"/>
                  <a:pt x="288608" y="384948"/>
                </a:cubicBezTo>
                <a:cubicBezTo>
                  <a:pt x="363855" y="348753"/>
                  <a:pt x="341948" y="263028"/>
                  <a:pt x="404813" y="223975"/>
                </a:cubicBezTo>
                <a:cubicBezTo>
                  <a:pt x="482917" y="174445"/>
                  <a:pt x="749509" y="308191"/>
                  <a:pt x="734110" y="0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CUSTOM_10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-1" y="0"/>
            <a:ext cx="5480237" cy="4463595"/>
          </a:xfrm>
          <a:custGeom>
            <a:avLst/>
            <a:gdLst/>
            <a:ahLst/>
            <a:cxnLst/>
            <a:rect l="l" t="t" r="r" b="b"/>
            <a:pathLst>
              <a:path w="1030604" h="839416" extrusionOk="0">
                <a:moveTo>
                  <a:pt x="331470" y="780098"/>
                </a:moveTo>
                <a:cubicBezTo>
                  <a:pt x="398145" y="694373"/>
                  <a:pt x="261938" y="374333"/>
                  <a:pt x="354330" y="317183"/>
                </a:cubicBezTo>
                <a:cubicBezTo>
                  <a:pt x="446723" y="260033"/>
                  <a:pt x="509588" y="392430"/>
                  <a:pt x="598170" y="359093"/>
                </a:cubicBezTo>
                <a:cubicBezTo>
                  <a:pt x="686753" y="324803"/>
                  <a:pt x="643890" y="256223"/>
                  <a:pt x="721043" y="205740"/>
                </a:cubicBezTo>
                <a:cubicBezTo>
                  <a:pt x="798195" y="154305"/>
                  <a:pt x="1017270" y="241935"/>
                  <a:pt x="1030605" y="81915"/>
                </a:cubicBezTo>
                <a:lnTo>
                  <a:pt x="1030605" y="0"/>
                </a:lnTo>
                <a:lnTo>
                  <a:pt x="0" y="0"/>
                </a:lnTo>
                <a:lnTo>
                  <a:pt x="0" y="755333"/>
                </a:lnTo>
                <a:lnTo>
                  <a:pt x="80963" y="808673"/>
                </a:lnTo>
                <a:cubicBezTo>
                  <a:pt x="145733" y="842963"/>
                  <a:pt x="263843" y="865823"/>
                  <a:pt x="331470" y="780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765299" y="13882"/>
            <a:ext cx="3907033" cy="3414489"/>
          </a:xfrm>
          <a:custGeom>
            <a:avLst/>
            <a:gdLst/>
            <a:ahLst/>
            <a:cxnLst/>
            <a:rect l="l" t="t" r="r" b="b"/>
            <a:pathLst>
              <a:path w="734750" h="642123" extrusionOk="0">
                <a:moveTo>
                  <a:pt x="0" y="642123"/>
                </a:moveTo>
                <a:cubicBezTo>
                  <a:pt x="66675" y="556398"/>
                  <a:pt x="-31432" y="400188"/>
                  <a:pt x="37148" y="350658"/>
                </a:cubicBezTo>
                <a:cubicBezTo>
                  <a:pt x="103823" y="303985"/>
                  <a:pt x="180975" y="436383"/>
                  <a:pt x="288608" y="384948"/>
                </a:cubicBezTo>
                <a:cubicBezTo>
                  <a:pt x="363855" y="348753"/>
                  <a:pt x="341948" y="263028"/>
                  <a:pt x="404813" y="223975"/>
                </a:cubicBezTo>
                <a:cubicBezTo>
                  <a:pt x="482917" y="174445"/>
                  <a:pt x="749509" y="308191"/>
                  <a:pt x="734110" y="0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6849035" y="2687473"/>
            <a:ext cx="5341635" cy="4169488"/>
          </a:xfrm>
          <a:custGeom>
            <a:avLst/>
            <a:gdLst/>
            <a:ahLst/>
            <a:cxnLst/>
            <a:rect l="l" t="t" r="r" b="b"/>
            <a:pathLst>
              <a:path w="1215389" h="948689" extrusionOk="0">
                <a:moveTo>
                  <a:pt x="1053465" y="111442"/>
                </a:moveTo>
                <a:cubicBezTo>
                  <a:pt x="963930" y="208598"/>
                  <a:pt x="1043940" y="425767"/>
                  <a:pt x="980123" y="507682"/>
                </a:cubicBezTo>
                <a:cubicBezTo>
                  <a:pt x="916305" y="589598"/>
                  <a:pt x="799148" y="502920"/>
                  <a:pt x="689610" y="565785"/>
                </a:cubicBezTo>
                <a:cubicBezTo>
                  <a:pt x="574357" y="631507"/>
                  <a:pt x="608648" y="726757"/>
                  <a:pt x="521018" y="750570"/>
                </a:cubicBezTo>
                <a:cubicBezTo>
                  <a:pt x="424815" y="776287"/>
                  <a:pt x="57150" y="649605"/>
                  <a:pt x="19050" y="866775"/>
                </a:cubicBezTo>
                <a:cubicBezTo>
                  <a:pt x="19050" y="866775"/>
                  <a:pt x="19050" y="867728"/>
                  <a:pt x="19050" y="867728"/>
                </a:cubicBezTo>
                <a:lnTo>
                  <a:pt x="0" y="948690"/>
                </a:lnTo>
                <a:lnTo>
                  <a:pt x="1215390" y="948690"/>
                </a:lnTo>
                <a:lnTo>
                  <a:pt x="1215390" y="0"/>
                </a:lnTo>
                <a:cubicBezTo>
                  <a:pt x="1214437" y="0"/>
                  <a:pt x="1074420" y="85725"/>
                  <a:pt x="1053465" y="1114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7095749" y="2936020"/>
            <a:ext cx="5108432" cy="3935982"/>
          </a:xfrm>
          <a:custGeom>
            <a:avLst/>
            <a:gdLst/>
            <a:ahLst/>
            <a:cxnLst/>
            <a:rect l="l" t="t" r="r" b="b"/>
            <a:pathLst>
              <a:path w="1162328" h="895559" extrusionOk="0">
                <a:moveTo>
                  <a:pt x="1162328" y="0"/>
                </a:moveTo>
                <a:cubicBezTo>
                  <a:pt x="898328" y="101979"/>
                  <a:pt x="1061457" y="393896"/>
                  <a:pt x="975179" y="483534"/>
                </a:cubicBezTo>
                <a:cubicBezTo>
                  <a:pt x="888901" y="573172"/>
                  <a:pt x="759914" y="476866"/>
                  <a:pt x="644661" y="537826"/>
                </a:cubicBezTo>
                <a:cubicBezTo>
                  <a:pt x="550363" y="587356"/>
                  <a:pt x="609229" y="663942"/>
                  <a:pt x="501786" y="723564"/>
                </a:cubicBezTo>
                <a:cubicBezTo>
                  <a:pt x="394343" y="783186"/>
                  <a:pt x="42002" y="617737"/>
                  <a:pt x="0" y="895559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3235000" y="1536639"/>
            <a:ext cx="64335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1950" algn="ctr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ctr" rtl="0"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ctr" rtl="0"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3235000" y="593375"/>
            <a:ext cx="6433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er">
  <p:cSld name="CUSTOM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8166846" y="1500708"/>
            <a:ext cx="3913739" cy="4107974"/>
          </a:xfrm>
          <a:custGeom>
            <a:avLst/>
            <a:gdLst/>
            <a:ahLst/>
            <a:cxnLst/>
            <a:rect l="l" t="t" r="r" b="b"/>
            <a:pathLst>
              <a:path w="1036752" h="1088205" extrusionOk="0">
                <a:moveTo>
                  <a:pt x="1036752" y="32835"/>
                </a:moveTo>
                <a:cubicBezTo>
                  <a:pt x="903402" y="-2408"/>
                  <a:pt x="680517" y="-40508"/>
                  <a:pt x="637654" y="99510"/>
                </a:cubicBezTo>
                <a:cubicBezTo>
                  <a:pt x="600507" y="211905"/>
                  <a:pt x="748144" y="330967"/>
                  <a:pt x="636702" y="436695"/>
                </a:cubicBezTo>
                <a:cubicBezTo>
                  <a:pt x="528117" y="539565"/>
                  <a:pt x="410007" y="410977"/>
                  <a:pt x="324282" y="502417"/>
                </a:cubicBezTo>
                <a:cubicBezTo>
                  <a:pt x="259512" y="570045"/>
                  <a:pt x="403339" y="673867"/>
                  <a:pt x="337617" y="742447"/>
                </a:cubicBezTo>
                <a:cubicBezTo>
                  <a:pt x="271894" y="811027"/>
                  <a:pt x="149974" y="655770"/>
                  <a:pt x="39484" y="741495"/>
                </a:cubicBezTo>
                <a:cubicBezTo>
                  <a:pt x="-71006" y="827220"/>
                  <a:pt x="91872" y="1005337"/>
                  <a:pt x="31864" y="1088205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8271435" y="1645992"/>
            <a:ext cx="3920926" cy="4413605"/>
          </a:xfrm>
          <a:custGeom>
            <a:avLst/>
            <a:gdLst/>
            <a:ahLst/>
            <a:cxnLst/>
            <a:rect l="l" t="t" r="r" b="b"/>
            <a:pathLst>
              <a:path w="1038656" h="1169167" extrusionOk="0">
                <a:moveTo>
                  <a:pt x="1036752" y="32835"/>
                </a:moveTo>
                <a:cubicBezTo>
                  <a:pt x="903402" y="-2408"/>
                  <a:pt x="680517" y="-40508"/>
                  <a:pt x="637654" y="99510"/>
                </a:cubicBezTo>
                <a:cubicBezTo>
                  <a:pt x="600507" y="211905"/>
                  <a:pt x="748144" y="330967"/>
                  <a:pt x="636702" y="436695"/>
                </a:cubicBezTo>
                <a:cubicBezTo>
                  <a:pt x="528117" y="539565"/>
                  <a:pt x="410007" y="410977"/>
                  <a:pt x="324282" y="502417"/>
                </a:cubicBezTo>
                <a:cubicBezTo>
                  <a:pt x="259512" y="570045"/>
                  <a:pt x="403339" y="673867"/>
                  <a:pt x="337617" y="742447"/>
                </a:cubicBezTo>
                <a:cubicBezTo>
                  <a:pt x="271894" y="811027"/>
                  <a:pt x="149974" y="655770"/>
                  <a:pt x="39484" y="741495"/>
                </a:cubicBezTo>
                <a:cubicBezTo>
                  <a:pt x="-71006" y="827220"/>
                  <a:pt x="91872" y="1005337"/>
                  <a:pt x="31864" y="1088205"/>
                </a:cubicBezTo>
                <a:lnTo>
                  <a:pt x="1038657" y="1169167"/>
                </a:lnTo>
                <a:lnTo>
                  <a:pt x="1036752" y="328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4840943" y="4538410"/>
            <a:ext cx="7344327" cy="2319970"/>
          </a:xfrm>
          <a:custGeom>
            <a:avLst/>
            <a:gdLst/>
            <a:ahLst/>
            <a:cxnLst/>
            <a:rect l="l" t="t" r="r" b="b"/>
            <a:pathLst>
              <a:path w="1501140" h="474189" extrusionOk="0">
                <a:moveTo>
                  <a:pt x="1501140" y="237017"/>
                </a:moveTo>
                <a:cubicBezTo>
                  <a:pt x="1454150" y="161770"/>
                  <a:pt x="1381775" y="-39410"/>
                  <a:pt x="1260740" y="6821"/>
                </a:cubicBezTo>
                <a:cubicBezTo>
                  <a:pt x="1139705" y="53052"/>
                  <a:pt x="1166116" y="245006"/>
                  <a:pt x="1070610" y="262734"/>
                </a:cubicBezTo>
                <a:cubicBezTo>
                  <a:pt x="975104" y="280462"/>
                  <a:pt x="881062" y="94142"/>
                  <a:pt x="687705" y="113192"/>
                </a:cubicBezTo>
                <a:cubicBezTo>
                  <a:pt x="504825" y="131289"/>
                  <a:pt x="497205" y="276069"/>
                  <a:pt x="420053" y="293214"/>
                </a:cubicBezTo>
                <a:cubicBezTo>
                  <a:pt x="343853" y="309407"/>
                  <a:pt x="185738" y="210347"/>
                  <a:pt x="118110" y="256067"/>
                </a:cubicBezTo>
                <a:cubicBezTo>
                  <a:pt x="49530" y="301787"/>
                  <a:pt x="40005" y="359889"/>
                  <a:pt x="22860" y="393227"/>
                </a:cubicBezTo>
                <a:lnTo>
                  <a:pt x="0" y="474189"/>
                </a:lnTo>
                <a:lnTo>
                  <a:pt x="1501140" y="474189"/>
                </a:lnTo>
                <a:lnTo>
                  <a:pt x="1501140" y="2370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5106141" y="4810680"/>
            <a:ext cx="7080039" cy="1997378"/>
          </a:xfrm>
          <a:custGeom>
            <a:avLst/>
            <a:gdLst/>
            <a:ahLst/>
            <a:cxnLst/>
            <a:rect l="l" t="t" r="r" b="b"/>
            <a:pathLst>
              <a:path w="1447121" h="408253" extrusionOk="0">
                <a:moveTo>
                  <a:pt x="1447121" y="198760"/>
                </a:moveTo>
                <a:cubicBezTo>
                  <a:pt x="1363618" y="137483"/>
                  <a:pt x="1321656" y="-54523"/>
                  <a:pt x="1196613" y="14928"/>
                </a:cubicBezTo>
                <a:cubicBezTo>
                  <a:pt x="1116459" y="59447"/>
                  <a:pt x="1180421" y="206380"/>
                  <a:pt x="1034688" y="254005"/>
                </a:cubicBezTo>
                <a:cubicBezTo>
                  <a:pt x="888956" y="301630"/>
                  <a:pt x="792753" y="112083"/>
                  <a:pt x="630828" y="128275"/>
                </a:cubicBezTo>
                <a:cubicBezTo>
                  <a:pt x="476523" y="143515"/>
                  <a:pt x="511176" y="232107"/>
                  <a:pt x="406038" y="278770"/>
                </a:cubicBezTo>
                <a:cubicBezTo>
                  <a:pt x="300900" y="325433"/>
                  <a:pt x="57982" y="105204"/>
                  <a:pt x="0" y="408253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7032006" y="0"/>
            <a:ext cx="5160040" cy="4518252"/>
          </a:xfrm>
          <a:custGeom>
            <a:avLst/>
            <a:gdLst/>
            <a:ahLst/>
            <a:cxnLst/>
            <a:rect l="l" t="t" r="r" b="b"/>
            <a:pathLst>
              <a:path w="1170077" h="1024547" extrusionOk="0">
                <a:moveTo>
                  <a:pt x="5170" y="80963"/>
                </a:moveTo>
                <a:cubicBezTo>
                  <a:pt x="-21500" y="235267"/>
                  <a:pt x="51842" y="422910"/>
                  <a:pt x="299492" y="426720"/>
                </a:cubicBezTo>
                <a:cubicBezTo>
                  <a:pt x="538570" y="430530"/>
                  <a:pt x="759550" y="508635"/>
                  <a:pt x="777647" y="800100"/>
                </a:cubicBezTo>
                <a:cubicBezTo>
                  <a:pt x="793840" y="1055370"/>
                  <a:pt x="1032917" y="1055370"/>
                  <a:pt x="1091020" y="982980"/>
                </a:cubicBezTo>
                <a:lnTo>
                  <a:pt x="1170077" y="890588"/>
                </a:lnTo>
                <a:lnTo>
                  <a:pt x="1170077" y="0"/>
                </a:lnTo>
                <a:lnTo>
                  <a:pt x="26125" y="0"/>
                </a:lnTo>
                <a:lnTo>
                  <a:pt x="5170" y="809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7419011" y="0"/>
            <a:ext cx="4772079" cy="4188715"/>
          </a:xfrm>
          <a:custGeom>
            <a:avLst/>
            <a:gdLst/>
            <a:ahLst/>
            <a:cxnLst/>
            <a:rect l="l" t="t" r="r" b="b"/>
            <a:pathLst>
              <a:path w="1082104" h="949822" extrusionOk="0">
                <a:moveTo>
                  <a:pt x="29592" y="0"/>
                </a:moveTo>
                <a:lnTo>
                  <a:pt x="4827" y="80963"/>
                </a:lnTo>
                <a:cubicBezTo>
                  <a:pt x="-19938" y="222885"/>
                  <a:pt x="47689" y="365760"/>
                  <a:pt x="275337" y="369570"/>
                </a:cubicBezTo>
                <a:cubicBezTo>
                  <a:pt x="495364" y="373380"/>
                  <a:pt x="735394" y="475297"/>
                  <a:pt x="752539" y="742950"/>
                </a:cubicBezTo>
                <a:cubicBezTo>
                  <a:pt x="767779" y="978218"/>
                  <a:pt x="950659" y="978218"/>
                  <a:pt x="1003047" y="911543"/>
                </a:cubicBezTo>
                <a:lnTo>
                  <a:pt x="1082104" y="810578"/>
                </a:ln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1" y="0"/>
            <a:ext cx="4881872" cy="6857837"/>
          </a:xfrm>
          <a:custGeom>
            <a:avLst/>
            <a:gdLst/>
            <a:ahLst/>
            <a:cxnLst/>
            <a:rect l="l" t="t" r="r" b="b"/>
            <a:pathLst>
              <a:path w="747893" h="1050607" extrusionOk="0">
                <a:moveTo>
                  <a:pt x="659130" y="224790"/>
                </a:moveTo>
                <a:cubicBezTo>
                  <a:pt x="756314" y="198448"/>
                  <a:pt x="756523" y="116203"/>
                  <a:pt x="739140" y="0"/>
                </a:cubicBezTo>
                <a:lnTo>
                  <a:pt x="0" y="0"/>
                </a:lnTo>
                <a:lnTo>
                  <a:pt x="0" y="1050607"/>
                </a:lnTo>
                <a:lnTo>
                  <a:pt x="80963" y="1049655"/>
                </a:lnTo>
                <a:cubicBezTo>
                  <a:pt x="165735" y="1061085"/>
                  <a:pt x="132398" y="930593"/>
                  <a:pt x="191453" y="880110"/>
                </a:cubicBezTo>
                <a:cubicBezTo>
                  <a:pt x="264795" y="817245"/>
                  <a:pt x="401955" y="902970"/>
                  <a:pt x="543878" y="882015"/>
                </a:cubicBezTo>
                <a:cubicBezTo>
                  <a:pt x="622935" y="870585"/>
                  <a:pt x="620078" y="768668"/>
                  <a:pt x="555308" y="746760"/>
                </a:cubicBezTo>
                <a:cubicBezTo>
                  <a:pt x="490538" y="725805"/>
                  <a:pt x="459105" y="780097"/>
                  <a:pt x="420053" y="756285"/>
                </a:cubicBezTo>
                <a:cubicBezTo>
                  <a:pt x="388620" y="738188"/>
                  <a:pt x="458153" y="681990"/>
                  <a:pt x="421005" y="629603"/>
                </a:cubicBezTo>
                <a:cubicBezTo>
                  <a:pt x="371475" y="561022"/>
                  <a:pt x="291465" y="661988"/>
                  <a:pt x="220980" y="639128"/>
                </a:cubicBezTo>
                <a:cubicBezTo>
                  <a:pt x="126683" y="608647"/>
                  <a:pt x="80963" y="435292"/>
                  <a:pt x="240983" y="371475"/>
                </a:cubicBezTo>
                <a:cubicBezTo>
                  <a:pt x="285750" y="341947"/>
                  <a:pt x="190500" y="249555"/>
                  <a:pt x="293370" y="180022"/>
                </a:cubicBezTo>
                <a:cubicBezTo>
                  <a:pt x="396240" y="110490"/>
                  <a:pt x="532448" y="247650"/>
                  <a:pt x="659130" y="2247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529872" y="29884"/>
            <a:ext cx="4174299" cy="6788441"/>
          </a:xfrm>
          <a:custGeom>
            <a:avLst/>
            <a:gdLst/>
            <a:ahLst/>
            <a:cxnLst/>
            <a:rect l="l" t="t" r="r" b="b"/>
            <a:pathLst>
              <a:path w="597823" h="942839" extrusionOk="0">
                <a:moveTo>
                  <a:pt x="7661" y="942839"/>
                </a:moveTo>
                <a:cubicBezTo>
                  <a:pt x="87493" y="597025"/>
                  <a:pt x="318127" y="768014"/>
                  <a:pt x="389182" y="770071"/>
                </a:cubicBezTo>
                <a:cubicBezTo>
                  <a:pt x="460237" y="772128"/>
                  <a:pt x="491432" y="735032"/>
                  <a:pt x="433992" y="701213"/>
                </a:cubicBezTo>
                <a:cubicBezTo>
                  <a:pt x="376552" y="667394"/>
                  <a:pt x="304409" y="715461"/>
                  <a:pt x="265357" y="691649"/>
                </a:cubicBezTo>
                <a:cubicBezTo>
                  <a:pt x="233924" y="673552"/>
                  <a:pt x="329134" y="647233"/>
                  <a:pt x="291986" y="594846"/>
                </a:cubicBezTo>
                <a:cubicBezTo>
                  <a:pt x="242456" y="526265"/>
                  <a:pt x="196427" y="648223"/>
                  <a:pt x="109078" y="616821"/>
                </a:cubicBezTo>
                <a:cubicBezTo>
                  <a:pt x="21729" y="585419"/>
                  <a:pt x="-73733" y="370656"/>
                  <a:pt x="86287" y="306839"/>
                </a:cubicBezTo>
                <a:cubicBezTo>
                  <a:pt x="131054" y="277311"/>
                  <a:pt x="35804" y="184919"/>
                  <a:pt x="138674" y="115386"/>
                </a:cubicBezTo>
                <a:cubicBezTo>
                  <a:pt x="241544" y="45854"/>
                  <a:pt x="377752" y="183014"/>
                  <a:pt x="504434" y="160154"/>
                </a:cubicBezTo>
                <a:cubicBezTo>
                  <a:pt x="601618" y="133812"/>
                  <a:pt x="600115" y="102195"/>
                  <a:pt x="596740" y="0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7200869" y="-1"/>
            <a:ext cx="5018257" cy="4404800"/>
          </a:xfrm>
          <a:custGeom>
            <a:avLst/>
            <a:gdLst/>
            <a:ahLst/>
            <a:cxnLst/>
            <a:rect l="l" t="t" r="r" b="b"/>
            <a:pathLst>
              <a:path w="1082104" h="949822" extrusionOk="0">
                <a:moveTo>
                  <a:pt x="29592" y="0"/>
                </a:moveTo>
                <a:lnTo>
                  <a:pt x="4827" y="80963"/>
                </a:lnTo>
                <a:cubicBezTo>
                  <a:pt x="-19938" y="222885"/>
                  <a:pt x="47689" y="365760"/>
                  <a:pt x="275337" y="369570"/>
                </a:cubicBezTo>
                <a:cubicBezTo>
                  <a:pt x="495364" y="373380"/>
                  <a:pt x="735394" y="475297"/>
                  <a:pt x="752539" y="742950"/>
                </a:cubicBezTo>
                <a:cubicBezTo>
                  <a:pt x="767779" y="978218"/>
                  <a:pt x="950659" y="978218"/>
                  <a:pt x="1003047" y="911543"/>
                </a:cubicBezTo>
                <a:lnTo>
                  <a:pt x="1082104" y="810578"/>
                </a:ln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1044750" y="3047250"/>
            <a:ext cx="94407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5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body">
  <p:cSld name="CUSTOM_2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>
            <a:off x="856325" y="1536642"/>
            <a:ext cx="92814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856325" y="593375"/>
            <a:ext cx="9281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8452189" y="0"/>
            <a:ext cx="3739702" cy="5210394"/>
          </a:xfrm>
          <a:custGeom>
            <a:avLst/>
            <a:gdLst/>
            <a:ahLst/>
            <a:cxnLst/>
            <a:rect l="l" t="t" r="r" b="b"/>
            <a:pathLst>
              <a:path w="716075" h="997682" extrusionOk="0">
                <a:moveTo>
                  <a:pt x="64566" y="262890"/>
                </a:moveTo>
                <a:cubicBezTo>
                  <a:pt x="176961" y="337185"/>
                  <a:pt x="377938" y="315278"/>
                  <a:pt x="381748" y="488633"/>
                </a:cubicBezTo>
                <a:cubicBezTo>
                  <a:pt x="383653" y="573405"/>
                  <a:pt x="284593" y="630555"/>
                  <a:pt x="308406" y="775335"/>
                </a:cubicBezTo>
                <a:cubicBezTo>
                  <a:pt x="332218" y="922020"/>
                  <a:pt x="533196" y="1022033"/>
                  <a:pt x="635113" y="992505"/>
                </a:cubicBezTo>
                <a:lnTo>
                  <a:pt x="716076" y="982980"/>
                </a:lnTo>
                <a:lnTo>
                  <a:pt x="716076" y="0"/>
                </a:lnTo>
                <a:lnTo>
                  <a:pt x="9321" y="0"/>
                </a:lnTo>
                <a:cubicBezTo>
                  <a:pt x="9321" y="0"/>
                  <a:pt x="-33542" y="160973"/>
                  <a:pt x="64566" y="2628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6"/>
          <p:cNvGrpSpPr/>
          <p:nvPr/>
        </p:nvGrpSpPr>
        <p:grpSpPr>
          <a:xfrm flipH="1">
            <a:off x="-1160" y="4538411"/>
            <a:ext cx="7345237" cy="2319970"/>
            <a:chOff x="0" y="4538411"/>
            <a:chExt cx="7345237" cy="2319970"/>
          </a:xfrm>
        </p:grpSpPr>
        <p:sp>
          <p:nvSpPr>
            <p:cNvPr id="63" name="Google Shape;63;p6"/>
            <p:cNvSpPr/>
            <p:nvPr/>
          </p:nvSpPr>
          <p:spPr>
            <a:xfrm>
              <a:off x="0" y="4538411"/>
              <a:ext cx="7344327" cy="2319970"/>
            </a:xfrm>
            <a:custGeom>
              <a:avLst/>
              <a:gdLst/>
              <a:ahLst/>
              <a:cxnLst/>
              <a:rect l="l" t="t" r="r" b="b"/>
              <a:pathLst>
                <a:path w="1501140" h="474189" extrusionOk="0">
                  <a:moveTo>
                    <a:pt x="1501140" y="237017"/>
                  </a:moveTo>
                  <a:cubicBezTo>
                    <a:pt x="1454150" y="161770"/>
                    <a:pt x="1381775" y="-39410"/>
                    <a:pt x="1260740" y="6821"/>
                  </a:cubicBezTo>
                  <a:cubicBezTo>
                    <a:pt x="1139705" y="53052"/>
                    <a:pt x="1166116" y="245006"/>
                    <a:pt x="1070610" y="262734"/>
                  </a:cubicBezTo>
                  <a:cubicBezTo>
                    <a:pt x="975104" y="280462"/>
                    <a:pt x="881062" y="94142"/>
                    <a:pt x="687705" y="113192"/>
                  </a:cubicBezTo>
                  <a:cubicBezTo>
                    <a:pt x="504825" y="131289"/>
                    <a:pt x="497205" y="276069"/>
                    <a:pt x="420053" y="293214"/>
                  </a:cubicBezTo>
                  <a:cubicBezTo>
                    <a:pt x="343853" y="309407"/>
                    <a:pt x="185738" y="210347"/>
                    <a:pt x="118110" y="256067"/>
                  </a:cubicBezTo>
                  <a:cubicBezTo>
                    <a:pt x="49530" y="301787"/>
                    <a:pt x="40005" y="359889"/>
                    <a:pt x="22860" y="393227"/>
                  </a:cubicBezTo>
                  <a:lnTo>
                    <a:pt x="0" y="474189"/>
                  </a:lnTo>
                  <a:lnTo>
                    <a:pt x="1501140" y="474189"/>
                  </a:lnTo>
                  <a:lnTo>
                    <a:pt x="1501140" y="237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265198" y="4810681"/>
              <a:ext cx="7080039" cy="1997378"/>
            </a:xfrm>
            <a:custGeom>
              <a:avLst/>
              <a:gdLst/>
              <a:ahLst/>
              <a:cxnLst/>
              <a:rect l="l" t="t" r="r" b="b"/>
              <a:pathLst>
                <a:path w="1447121" h="408253" extrusionOk="0">
                  <a:moveTo>
                    <a:pt x="1447121" y="198760"/>
                  </a:moveTo>
                  <a:cubicBezTo>
                    <a:pt x="1363618" y="137483"/>
                    <a:pt x="1321656" y="-54523"/>
                    <a:pt x="1196613" y="14928"/>
                  </a:cubicBezTo>
                  <a:cubicBezTo>
                    <a:pt x="1116459" y="59447"/>
                    <a:pt x="1180421" y="206380"/>
                    <a:pt x="1034688" y="254005"/>
                  </a:cubicBezTo>
                  <a:cubicBezTo>
                    <a:pt x="888956" y="301630"/>
                    <a:pt x="792753" y="112083"/>
                    <a:pt x="630828" y="128275"/>
                  </a:cubicBezTo>
                  <a:cubicBezTo>
                    <a:pt x="476523" y="143515"/>
                    <a:pt x="511176" y="232107"/>
                    <a:pt x="406038" y="278770"/>
                  </a:cubicBezTo>
                  <a:cubicBezTo>
                    <a:pt x="300900" y="325433"/>
                    <a:pt x="57982" y="105204"/>
                    <a:pt x="0" y="408253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6"/>
          <p:cNvSpPr/>
          <p:nvPr/>
        </p:nvSpPr>
        <p:spPr>
          <a:xfrm flipH="1">
            <a:off x="8485304" y="13883"/>
            <a:ext cx="3689260" cy="4936712"/>
          </a:xfrm>
          <a:custGeom>
            <a:avLst/>
            <a:gdLst/>
            <a:ahLst/>
            <a:cxnLst/>
            <a:rect l="l" t="t" r="r" b="b"/>
            <a:pathLst>
              <a:path w="693796" h="914206" extrusionOk="0">
                <a:moveTo>
                  <a:pt x="0" y="914206"/>
                </a:moveTo>
                <a:cubicBezTo>
                  <a:pt x="204218" y="913712"/>
                  <a:pt x="288351" y="880865"/>
                  <a:pt x="325544" y="757143"/>
                </a:cubicBezTo>
                <a:cubicBezTo>
                  <a:pt x="362737" y="633421"/>
                  <a:pt x="228995" y="514968"/>
                  <a:pt x="236475" y="434120"/>
                </a:cubicBezTo>
                <a:cubicBezTo>
                  <a:pt x="243955" y="353272"/>
                  <a:pt x="265489" y="319274"/>
                  <a:pt x="370427" y="272053"/>
                </a:cubicBezTo>
                <a:cubicBezTo>
                  <a:pt x="475365" y="224832"/>
                  <a:pt x="708468" y="308191"/>
                  <a:pt x="693069" y="0"/>
                </a:cubicBezTo>
              </a:path>
            </a:pathLst>
          </a:custGeom>
          <a:noFill/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Title">
  <p:cSld name="CUSTOM_12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>
            <a:spLocks noGrp="1"/>
          </p:cNvSpPr>
          <p:nvPr>
            <p:ph type="title"/>
          </p:nvPr>
        </p:nvSpPr>
        <p:spPr>
          <a:xfrm>
            <a:off x="415604" y="1123500"/>
            <a:ext cx="11361000" cy="473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2" name="Google Shape;82;p8"/>
          <p:cNvGrpSpPr/>
          <p:nvPr/>
        </p:nvGrpSpPr>
        <p:grpSpPr>
          <a:xfrm flipH="1">
            <a:off x="-1160" y="4538411"/>
            <a:ext cx="7345237" cy="2319970"/>
            <a:chOff x="0" y="4538411"/>
            <a:chExt cx="7345237" cy="2319970"/>
          </a:xfrm>
        </p:grpSpPr>
        <p:sp>
          <p:nvSpPr>
            <p:cNvPr id="83" name="Google Shape;83;p8"/>
            <p:cNvSpPr/>
            <p:nvPr/>
          </p:nvSpPr>
          <p:spPr>
            <a:xfrm>
              <a:off x="0" y="4538411"/>
              <a:ext cx="7344327" cy="2319970"/>
            </a:xfrm>
            <a:custGeom>
              <a:avLst/>
              <a:gdLst/>
              <a:ahLst/>
              <a:cxnLst/>
              <a:rect l="l" t="t" r="r" b="b"/>
              <a:pathLst>
                <a:path w="1501140" h="474189" extrusionOk="0">
                  <a:moveTo>
                    <a:pt x="1501140" y="237017"/>
                  </a:moveTo>
                  <a:cubicBezTo>
                    <a:pt x="1454150" y="161770"/>
                    <a:pt x="1381775" y="-39410"/>
                    <a:pt x="1260740" y="6821"/>
                  </a:cubicBezTo>
                  <a:cubicBezTo>
                    <a:pt x="1139705" y="53052"/>
                    <a:pt x="1166116" y="245006"/>
                    <a:pt x="1070610" y="262734"/>
                  </a:cubicBezTo>
                  <a:cubicBezTo>
                    <a:pt x="975104" y="280462"/>
                    <a:pt x="881062" y="94142"/>
                    <a:pt x="687705" y="113192"/>
                  </a:cubicBezTo>
                  <a:cubicBezTo>
                    <a:pt x="504825" y="131289"/>
                    <a:pt x="497205" y="276069"/>
                    <a:pt x="420053" y="293214"/>
                  </a:cubicBezTo>
                  <a:cubicBezTo>
                    <a:pt x="343853" y="309407"/>
                    <a:pt x="185738" y="210347"/>
                    <a:pt x="118110" y="256067"/>
                  </a:cubicBezTo>
                  <a:cubicBezTo>
                    <a:pt x="49530" y="301787"/>
                    <a:pt x="40005" y="359889"/>
                    <a:pt x="22860" y="393227"/>
                  </a:cubicBezTo>
                  <a:lnTo>
                    <a:pt x="0" y="474189"/>
                  </a:lnTo>
                  <a:lnTo>
                    <a:pt x="1501140" y="474189"/>
                  </a:lnTo>
                  <a:lnTo>
                    <a:pt x="1501140" y="237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265198" y="4810681"/>
              <a:ext cx="7080039" cy="1997378"/>
            </a:xfrm>
            <a:custGeom>
              <a:avLst/>
              <a:gdLst/>
              <a:ahLst/>
              <a:cxnLst/>
              <a:rect l="l" t="t" r="r" b="b"/>
              <a:pathLst>
                <a:path w="1447121" h="408253" extrusionOk="0">
                  <a:moveTo>
                    <a:pt x="1447121" y="198760"/>
                  </a:moveTo>
                  <a:cubicBezTo>
                    <a:pt x="1363618" y="137483"/>
                    <a:pt x="1321656" y="-54523"/>
                    <a:pt x="1196613" y="14928"/>
                  </a:cubicBezTo>
                  <a:cubicBezTo>
                    <a:pt x="1116459" y="59447"/>
                    <a:pt x="1180421" y="206380"/>
                    <a:pt x="1034688" y="254005"/>
                  </a:cubicBezTo>
                  <a:cubicBezTo>
                    <a:pt x="888956" y="301630"/>
                    <a:pt x="792753" y="112083"/>
                    <a:pt x="630828" y="128275"/>
                  </a:cubicBezTo>
                  <a:cubicBezTo>
                    <a:pt x="476523" y="143515"/>
                    <a:pt x="511176" y="232107"/>
                    <a:pt x="406038" y="278770"/>
                  </a:cubicBezTo>
                  <a:cubicBezTo>
                    <a:pt x="300900" y="325433"/>
                    <a:pt x="57982" y="105204"/>
                    <a:pt x="0" y="408253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" name="Google Shape;85;p8"/>
          <p:cNvGrpSpPr/>
          <p:nvPr/>
        </p:nvGrpSpPr>
        <p:grpSpPr>
          <a:xfrm rot="10800000" flipH="1">
            <a:off x="4846765" y="11"/>
            <a:ext cx="7345237" cy="2319970"/>
            <a:chOff x="0" y="4538411"/>
            <a:chExt cx="7345237" cy="2319970"/>
          </a:xfrm>
        </p:grpSpPr>
        <p:sp>
          <p:nvSpPr>
            <p:cNvPr id="86" name="Google Shape;86;p8"/>
            <p:cNvSpPr/>
            <p:nvPr/>
          </p:nvSpPr>
          <p:spPr>
            <a:xfrm>
              <a:off x="0" y="4538411"/>
              <a:ext cx="7344327" cy="2319970"/>
            </a:xfrm>
            <a:custGeom>
              <a:avLst/>
              <a:gdLst/>
              <a:ahLst/>
              <a:cxnLst/>
              <a:rect l="l" t="t" r="r" b="b"/>
              <a:pathLst>
                <a:path w="1501140" h="474189" extrusionOk="0">
                  <a:moveTo>
                    <a:pt x="1501140" y="237017"/>
                  </a:moveTo>
                  <a:cubicBezTo>
                    <a:pt x="1454150" y="161770"/>
                    <a:pt x="1381775" y="-39410"/>
                    <a:pt x="1260740" y="6821"/>
                  </a:cubicBezTo>
                  <a:cubicBezTo>
                    <a:pt x="1139705" y="53052"/>
                    <a:pt x="1166116" y="245006"/>
                    <a:pt x="1070610" y="262734"/>
                  </a:cubicBezTo>
                  <a:cubicBezTo>
                    <a:pt x="975104" y="280462"/>
                    <a:pt x="881062" y="94142"/>
                    <a:pt x="687705" y="113192"/>
                  </a:cubicBezTo>
                  <a:cubicBezTo>
                    <a:pt x="504825" y="131289"/>
                    <a:pt x="497205" y="276069"/>
                    <a:pt x="420053" y="293214"/>
                  </a:cubicBezTo>
                  <a:cubicBezTo>
                    <a:pt x="343853" y="309407"/>
                    <a:pt x="185738" y="210347"/>
                    <a:pt x="118110" y="256067"/>
                  </a:cubicBezTo>
                  <a:cubicBezTo>
                    <a:pt x="49530" y="301787"/>
                    <a:pt x="40005" y="359889"/>
                    <a:pt x="22860" y="393227"/>
                  </a:cubicBezTo>
                  <a:lnTo>
                    <a:pt x="0" y="474189"/>
                  </a:lnTo>
                  <a:lnTo>
                    <a:pt x="1501140" y="474189"/>
                  </a:lnTo>
                  <a:lnTo>
                    <a:pt x="1501140" y="2370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265198" y="4810681"/>
              <a:ext cx="7080039" cy="1997378"/>
            </a:xfrm>
            <a:custGeom>
              <a:avLst/>
              <a:gdLst/>
              <a:ahLst/>
              <a:cxnLst/>
              <a:rect l="l" t="t" r="r" b="b"/>
              <a:pathLst>
                <a:path w="1447121" h="408253" extrusionOk="0">
                  <a:moveTo>
                    <a:pt x="1447121" y="198760"/>
                  </a:moveTo>
                  <a:cubicBezTo>
                    <a:pt x="1363618" y="137483"/>
                    <a:pt x="1321656" y="-54523"/>
                    <a:pt x="1196613" y="14928"/>
                  </a:cubicBezTo>
                  <a:cubicBezTo>
                    <a:pt x="1116459" y="59447"/>
                    <a:pt x="1180421" y="206380"/>
                    <a:pt x="1034688" y="254005"/>
                  </a:cubicBezTo>
                  <a:cubicBezTo>
                    <a:pt x="888956" y="301630"/>
                    <a:pt x="792753" y="112083"/>
                    <a:pt x="630828" y="128275"/>
                  </a:cubicBezTo>
                  <a:cubicBezTo>
                    <a:pt x="476523" y="143515"/>
                    <a:pt x="511176" y="232107"/>
                    <a:pt x="406038" y="278770"/>
                  </a:cubicBezTo>
                  <a:cubicBezTo>
                    <a:pt x="300900" y="325433"/>
                    <a:pt x="57982" y="105204"/>
                    <a:pt x="0" y="408253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8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r Process">
  <p:cSld name="CUSTOM_1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>
            <a:spLocks noGrp="1"/>
          </p:cNvSpPr>
          <p:nvPr>
            <p:ph type="sldNum" idx="12"/>
          </p:nvPr>
        </p:nvSpPr>
        <p:spPr>
          <a:xfrm>
            <a:off x="10813718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408738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12"/>
          <p:cNvSpPr txBox="1">
            <a:spLocks noGrp="1"/>
          </p:cNvSpPr>
          <p:nvPr>
            <p:ph type="subTitle" idx="2"/>
          </p:nvPr>
        </p:nvSpPr>
        <p:spPr>
          <a:xfrm>
            <a:off x="408738" y="23853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2"/>
          <p:cNvSpPr txBox="1">
            <a:spLocks noGrp="1"/>
          </p:cNvSpPr>
          <p:nvPr>
            <p:ph type="body" idx="3"/>
          </p:nvPr>
        </p:nvSpPr>
        <p:spPr>
          <a:xfrm>
            <a:off x="2727301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subTitle" idx="4"/>
          </p:nvPr>
        </p:nvSpPr>
        <p:spPr>
          <a:xfrm>
            <a:off x="2727301" y="23853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body" idx="5"/>
          </p:nvPr>
        </p:nvSpPr>
        <p:spPr>
          <a:xfrm>
            <a:off x="5045864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12"/>
          <p:cNvSpPr txBox="1">
            <a:spLocks noGrp="1"/>
          </p:cNvSpPr>
          <p:nvPr>
            <p:ph type="subTitle" idx="6"/>
          </p:nvPr>
        </p:nvSpPr>
        <p:spPr>
          <a:xfrm>
            <a:off x="5045864" y="23853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body" idx="7"/>
          </p:nvPr>
        </p:nvSpPr>
        <p:spPr>
          <a:xfrm>
            <a:off x="7364428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subTitle" idx="8"/>
          </p:nvPr>
        </p:nvSpPr>
        <p:spPr>
          <a:xfrm>
            <a:off x="7364428" y="23853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body" idx="9"/>
          </p:nvPr>
        </p:nvSpPr>
        <p:spPr>
          <a:xfrm>
            <a:off x="9682991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13"/>
          </p:nvPr>
        </p:nvSpPr>
        <p:spPr>
          <a:xfrm>
            <a:off x="9682991" y="23853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26" name="Google Shape;126;p12"/>
          <p:cNvGrpSpPr/>
          <p:nvPr/>
        </p:nvGrpSpPr>
        <p:grpSpPr>
          <a:xfrm rot="10800000">
            <a:off x="-8523" y="-76209"/>
            <a:ext cx="3629182" cy="2835855"/>
            <a:chOff x="6736596" y="2799912"/>
            <a:chExt cx="5355146" cy="4184529"/>
          </a:xfrm>
        </p:grpSpPr>
        <p:sp>
          <p:nvSpPr>
            <p:cNvPr id="127" name="Google Shape;127;p12"/>
            <p:cNvSpPr/>
            <p:nvPr/>
          </p:nvSpPr>
          <p:spPr>
            <a:xfrm>
              <a:off x="6736596" y="2799912"/>
              <a:ext cx="5341635" cy="4169488"/>
            </a:xfrm>
            <a:custGeom>
              <a:avLst/>
              <a:gdLst/>
              <a:ahLst/>
              <a:cxnLst/>
              <a:rect l="l" t="t" r="r" b="b"/>
              <a:pathLst>
                <a:path w="1215389" h="948689" extrusionOk="0">
                  <a:moveTo>
                    <a:pt x="1053465" y="111442"/>
                  </a:moveTo>
                  <a:cubicBezTo>
                    <a:pt x="963930" y="208598"/>
                    <a:pt x="1043940" y="425767"/>
                    <a:pt x="980123" y="507682"/>
                  </a:cubicBezTo>
                  <a:cubicBezTo>
                    <a:pt x="916305" y="589598"/>
                    <a:pt x="799148" y="502920"/>
                    <a:pt x="689610" y="565785"/>
                  </a:cubicBezTo>
                  <a:cubicBezTo>
                    <a:pt x="574357" y="631507"/>
                    <a:pt x="608648" y="726757"/>
                    <a:pt x="521018" y="750570"/>
                  </a:cubicBezTo>
                  <a:cubicBezTo>
                    <a:pt x="424815" y="776287"/>
                    <a:pt x="57150" y="649605"/>
                    <a:pt x="19050" y="866775"/>
                  </a:cubicBezTo>
                  <a:cubicBezTo>
                    <a:pt x="19050" y="866775"/>
                    <a:pt x="19050" y="867728"/>
                    <a:pt x="19050" y="867728"/>
                  </a:cubicBezTo>
                  <a:lnTo>
                    <a:pt x="0" y="948690"/>
                  </a:lnTo>
                  <a:lnTo>
                    <a:pt x="1215390" y="948690"/>
                  </a:lnTo>
                  <a:lnTo>
                    <a:pt x="1215390" y="0"/>
                  </a:lnTo>
                  <a:cubicBezTo>
                    <a:pt x="1214437" y="0"/>
                    <a:pt x="1074420" y="85725"/>
                    <a:pt x="1053465" y="111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6983310" y="3048459"/>
              <a:ext cx="5108432" cy="3935982"/>
            </a:xfrm>
            <a:custGeom>
              <a:avLst/>
              <a:gdLst/>
              <a:ahLst/>
              <a:cxnLst/>
              <a:rect l="l" t="t" r="r" b="b"/>
              <a:pathLst>
                <a:path w="1162328" h="895559" extrusionOk="0">
                  <a:moveTo>
                    <a:pt x="1162328" y="0"/>
                  </a:moveTo>
                  <a:cubicBezTo>
                    <a:pt x="898328" y="101979"/>
                    <a:pt x="1061457" y="393896"/>
                    <a:pt x="975179" y="483534"/>
                  </a:cubicBezTo>
                  <a:cubicBezTo>
                    <a:pt x="888901" y="573172"/>
                    <a:pt x="759914" y="476866"/>
                    <a:pt x="644661" y="537826"/>
                  </a:cubicBezTo>
                  <a:cubicBezTo>
                    <a:pt x="550363" y="587356"/>
                    <a:pt x="609229" y="663942"/>
                    <a:pt x="501786" y="723564"/>
                  </a:cubicBezTo>
                  <a:cubicBezTo>
                    <a:pt x="394343" y="783186"/>
                    <a:pt x="42002" y="617737"/>
                    <a:pt x="0" y="895559"/>
                  </a:cubicBez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2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FEE9E0D-29EA-4568-A4D5-FDD7C385F73F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38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6CC9F538-DC00-481F-AE58-86FD45B76448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386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8A1797AB-FCAD-4E8F-8E2F-8A97E416C196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65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1C346ECC-28F9-46D1-AE3B-963444BA2B82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096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9F865130-3775-4B5B-858B-67A01F3A0892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627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6F81370B-196E-4B8F-8494-7EF202B850BF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56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2B729AC5-8794-4A8B-976E-C15FCAB7DBD1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992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614D426-F5B0-4650-A2FD-D3101F1DA87D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211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E824A920-7403-4D85-B389-B1E2FF5E97AF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787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21FF30F-E08A-47D1-9FDB-F5BF7A380222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076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FD5F18A9-211C-4E8D-A8FF-BF5AEDE908F3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59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Bahiana"/>
              <a:buNone/>
              <a:defRPr sz="7200" b="1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rompt"/>
              <a:buChar char="●"/>
              <a:defRPr sz="21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marL="914400" lvl="1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marL="1371600" lvl="2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■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marL="1828800" lvl="3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●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marL="2286000" lvl="4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marL="2743200" lvl="5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■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marL="3200400" lvl="6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●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marL="3657600" lvl="7" indent="-330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marL="4114800" lvl="8" indent="-3302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Prompt"/>
              <a:buChar char="■"/>
              <a:defRPr sz="16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8" r:id="rId6"/>
    <p:sldLayoutId id="214748368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altLang="zh-TW" kern="1200"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2FE8711-024F-4F0C-B423-D5B0F6CECD12}" type="slidenum">
              <a:rPr lang="en-US" altLang="zh-TW" kern="1200" smtClean="0">
                <a:ea typeface="新細明體" panose="02020500000000000000" pitchFamily="18" charset="-120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zh-TW" kern="1200" dirty="0"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28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tiff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8678" y="336272"/>
            <a:ext cx="1121349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基礎活動學習社群系列</a:t>
            </a:r>
            <a:r>
              <a:rPr lang="zh-TW" altLang="en-US" sz="3800" b="1" dirty="0" smtClean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800" b="1" dirty="0" smtClean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) </a:t>
            </a:r>
            <a:endParaRPr lang="en-US" altLang="zh-TW" sz="3800" b="1" dirty="0" smtClean="0">
              <a:solidFill>
                <a:schemeClr val="tx1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lang="zh-TW" altLang="en-US" sz="3800" b="1" dirty="0" smtClean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分享</a:t>
            </a:r>
            <a:r>
              <a:rPr lang="zh-TW" altLang="en-US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會 </a:t>
            </a:r>
            <a:r>
              <a:rPr lang="en-US" altLang="zh-TW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修訂</a:t>
            </a:r>
            <a:r>
              <a:rPr lang="en-US" altLang="zh-TW" sz="3800" b="1" dirty="0">
                <a:solidFill>
                  <a:schemeClr val="tx1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800" b="1" dirty="0">
              <a:solidFill>
                <a:schemeClr val="tx1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61126" y="1867497"/>
            <a:ext cx="7848600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5000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經驗分享環節二：</a:t>
            </a:r>
          </a:p>
          <a:p>
            <a:pPr algn="ctr" eaLnBrk="1" hangingPunct="1">
              <a:defRPr/>
            </a:pPr>
            <a:r>
              <a:rPr lang="zh-TW" altLang="en-US" sz="5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初小與高小的體育課程銜接及編寫高</a:t>
            </a:r>
            <a:r>
              <a:rPr lang="zh-TW" altLang="en-US" sz="50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小課程</a:t>
            </a:r>
            <a:r>
              <a:rPr lang="zh-TW" altLang="en-US" sz="5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的心得</a:t>
            </a:r>
            <a:endParaRPr lang="zh-TW" altLang="en-US" sz="5000" b="1" kern="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08357" y="5651451"/>
            <a:ext cx="527531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HK" altLang="en-US" dirty="0"/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2500" b="1" dirty="0" smtClean="0">
                <a:latin typeface="標楷體" pitchFamily="65" charset="-120"/>
                <a:ea typeface="標楷體" pitchFamily="65" charset="-120"/>
              </a:rPr>
              <a:t>聖</a:t>
            </a:r>
            <a:r>
              <a:rPr lang="zh-TW" altLang="en-US" sz="2500" b="1" dirty="0">
                <a:latin typeface="標楷體" pitchFamily="65" charset="-120"/>
                <a:ea typeface="標楷體" pitchFamily="65" charset="-120"/>
              </a:rPr>
              <a:t>公會聖約瑟</a:t>
            </a:r>
            <a:r>
              <a:rPr lang="zh-TW" altLang="en-US" sz="2500" b="1" dirty="0" smtClean="0">
                <a:latin typeface="標楷體" pitchFamily="65" charset="-120"/>
                <a:ea typeface="標楷體" pitchFamily="65" charset="-120"/>
              </a:rPr>
              <a:t>小學     吳穎雯</a:t>
            </a:r>
            <a:endParaRPr lang="zh-TW" altLang="en-US" sz="2500" b="1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zh-TW" altLang="en-US" sz="2500" b="1" dirty="0">
                <a:latin typeface="標楷體" pitchFamily="65" charset="-120"/>
                <a:ea typeface="標楷體" pitchFamily="65" charset="-120"/>
              </a:rPr>
              <a:t>聖公會嘉福榮真</a:t>
            </a:r>
            <a:r>
              <a:rPr lang="zh-TW" altLang="en-US" sz="2500" b="1" dirty="0" smtClean="0">
                <a:latin typeface="標楷體" pitchFamily="65" charset="-120"/>
                <a:ea typeface="標楷體" pitchFamily="65" charset="-120"/>
              </a:rPr>
              <a:t>小學   劉天慧</a:t>
            </a:r>
            <a:endParaRPr lang="en-US" altLang="zh-TW" sz="2500" b="1" kern="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075" y="6408738"/>
            <a:ext cx="6481763" cy="43858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TW" sz="2500" b="1" kern="0" dirty="0" smtClean="0">
                <a:latin typeface="標楷體" pitchFamily="65" charset="-120"/>
                <a:ea typeface="標楷體" pitchFamily="65" charset="-120"/>
              </a:rPr>
              <a:t>2022</a:t>
            </a:r>
            <a:r>
              <a:rPr lang="zh-TW" altLang="en-US" sz="2500" b="1" kern="0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500" b="1" kern="0" dirty="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500" b="1" kern="0" dirty="0" smtClean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500" b="1" kern="0" dirty="0" smtClean="0"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2500" b="1" kern="0" dirty="0" smtClean="0">
                <a:latin typeface="標楷體" pitchFamily="65" charset="-120"/>
                <a:ea typeface="標楷體" pitchFamily="65" charset="-120"/>
              </a:rPr>
              <a:t>日       </a:t>
            </a:r>
            <a:endParaRPr lang="en-US" altLang="zh-TW" sz="2500" b="1" kern="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B97FF5C-8657-B442-A591-7C927FDA0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45" y="225180"/>
            <a:ext cx="1533164" cy="1280643"/>
          </a:xfrm>
          <a:prstGeom prst="rect">
            <a:avLst/>
          </a:prstGeom>
        </p:spPr>
      </p:pic>
      <p:pic>
        <p:nvPicPr>
          <p:cNvPr id="9" name="Picture 9" descr="W:\2014-2015------Working\LTW劉廸昀LTW\校徽_褪地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78" y="90784"/>
            <a:ext cx="1206706" cy="141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" y="4002718"/>
            <a:ext cx="1239632" cy="27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48" y="354841"/>
            <a:ext cx="1201003" cy="120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版面配置區 5"/>
          <p:cNvSpPr txBox="1">
            <a:spLocks/>
          </p:cNvSpPr>
          <p:nvPr/>
        </p:nvSpPr>
        <p:spPr>
          <a:xfrm>
            <a:off x="2649346" y="2661367"/>
            <a:ext cx="10056719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rompt"/>
              <a:buChar char="●"/>
              <a:defRPr sz="21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■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●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■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●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rompt"/>
              <a:buChar char="○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Prompt"/>
              <a:buChar char="■"/>
              <a:defRPr sz="16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pPr fontAlgn="base">
              <a:lnSpc>
                <a:spcPct val="10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zh-TW" altLang="en-US" sz="6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Wingdings 2" panose="05020102010507070707" pitchFamily="18" charset="2"/>
              </a:rPr>
              <a:t>兩</a:t>
            </a:r>
            <a:r>
              <a:rPr lang="zh-TW" altLang="en-US" sz="6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者在</a:t>
            </a:r>
            <a:r>
              <a:rPr lang="zh-TW" altLang="en-US" sz="70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理念</a:t>
            </a:r>
            <a:r>
              <a:rPr lang="zh-TW" altLang="en-US" sz="6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和</a:t>
            </a:r>
            <a:r>
              <a:rPr lang="zh-TW" altLang="en-US" sz="70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內容</a:t>
            </a:r>
            <a:r>
              <a:rPr lang="zh-TW" altLang="en-US" sz="6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上</a:t>
            </a:r>
            <a:endParaRPr lang="en-US" altLang="zh-TW" sz="60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Arial"/>
            </a:endParaRPr>
          </a:p>
          <a:p>
            <a:pPr fontAlgn="base">
              <a:lnSpc>
                <a:spcPct val="10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zh-TW" altLang="en-US" sz="6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Arial"/>
              </a:rPr>
              <a:t>有何異同？</a:t>
            </a:r>
            <a:endParaRPr lang="zh-TW" altLang="en-US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Arial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99833" y="354841"/>
            <a:ext cx="989158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如何</a:t>
            </a:r>
            <a:r>
              <a:rPr lang="zh-TW" altLang="en-US" sz="55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順利</a:t>
            </a:r>
            <a:r>
              <a:rPr lang="zh-TW" altLang="en-US" sz="55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銜接</a:t>
            </a:r>
            <a:r>
              <a:rPr lang="zh-TW" altLang="en-US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第一學習階段</a:t>
            </a:r>
            <a:r>
              <a:rPr lang="en-US" altLang="zh-TW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(</a:t>
            </a:r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初小</a:t>
            </a:r>
            <a:r>
              <a:rPr lang="en-US" altLang="zh-TW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)</a:t>
            </a:r>
            <a:r>
              <a:rPr lang="zh-TW" altLang="en-US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與第二學習階段</a:t>
            </a:r>
            <a:r>
              <a:rPr lang="en-US" altLang="zh-TW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(</a:t>
            </a:r>
            <a:r>
              <a:rPr lang="zh-TW" altLang="en-US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高小</a:t>
            </a:r>
            <a:r>
              <a:rPr lang="en-US" altLang="zh-TW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)</a:t>
            </a:r>
            <a:r>
              <a:rPr lang="zh-TW" altLang="en-US" sz="5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的</a:t>
            </a:r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體育課程？</a:t>
            </a:r>
            <a:endParaRPr lang="zh-HK" altLang="en-US" sz="5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pic>
        <p:nvPicPr>
          <p:cNvPr id="13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497" y="2801715"/>
            <a:ext cx="1201003" cy="120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97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4" t="25641" r="35349" b="14827"/>
          <a:stretch>
            <a:fillRect/>
          </a:stretch>
        </p:blipFill>
        <p:spPr bwMode="auto">
          <a:xfrm>
            <a:off x="4389464" y="-21486"/>
            <a:ext cx="69672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圖片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4" t="16629" r="39878" b="30450"/>
          <a:stretch/>
        </p:blipFill>
        <p:spPr bwMode="auto">
          <a:xfrm>
            <a:off x="1162159" y="2320749"/>
            <a:ext cx="2207146" cy="303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28"/>
          <p:cNvSpPr/>
          <p:nvPr/>
        </p:nvSpPr>
        <p:spPr>
          <a:xfrm>
            <a:off x="-149899" y="-101465"/>
            <a:ext cx="5053013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5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體育科課程</a:t>
            </a:r>
            <a:r>
              <a:rPr lang="zh-TW" altLang="en-US" sz="5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架構</a:t>
            </a:r>
          </a:p>
        </p:txBody>
      </p:sp>
      <p:sp>
        <p:nvSpPr>
          <p:cNvPr id="33" name="文字方塊 32"/>
          <p:cNvSpPr txBox="1">
            <a:spLocks noChangeArrowheads="1"/>
          </p:cNvSpPr>
          <p:nvPr/>
        </p:nvSpPr>
        <p:spPr bwMode="auto">
          <a:xfrm>
            <a:off x="6755641" y="2320749"/>
            <a:ext cx="3111690" cy="461665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4" name="文字方塊 33"/>
          <p:cNvSpPr txBox="1">
            <a:spLocks noChangeArrowheads="1"/>
          </p:cNvSpPr>
          <p:nvPr/>
        </p:nvSpPr>
        <p:spPr bwMode="auto">
          <a:xfrm>
            <a:off x="6755641" y="2856549"/>
            <a:ext cx="3111689" cy="1101930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5" name="文字方塊 34"/>
          <p:cNvSpPr txBox="1">
            <a:spLocks noChangeArrowheads="1"/>
          </p:cNvSpPr>
          <p:nvPr/>
        </p:nvSpPr>
        <p:spPr bwMode="auto">
          <a:xfrm>
            <a:off x="4980074" y="4577791"/>
            <a:ext cx="5607808" cy="110193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6" name="文字方塊 35"/>
          <p:cNvSpPr txBox="1">
            <a:spLocks noChangeArrowheads="1"/>
          </p:cNvSpPr>
          <p:nvPr/>
        </p:nvSpPr>
        <p:spPr bwMode="auto">
          <a:xfrm>
            <a:off x="4601061" y="2118085"/>
            <a:ext cx="926281" cy="97995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7" name="文字方塊 36"/>
          <p:cNvSpPr txBox="1">
            <a:spLocks noChangeArrowheads="1"/>
          </p:cNvSpPr>
          <p:nvPr/>
        </p:nvSpPr>
        <p:spPr bwMode="auto">
          <a:xfrm>
            <a:off x="4601061" y="3227375"/>
            <a:ext cx="926281" cy="97995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8" name="文字方塊 37"/>
          <p:cNvSpPr txBox="1">
            <a:spLocks noChangeArrowheads="1"/>
          </p:cNvSpPr>
          <p:nvPr/>
        </p:nvSpPr>
        <p:spPr bwMode="auto">
          <a:xfrm>
            <a:off x="10066705" y="2531789"/>
            <a:ext cx="1028924" cy="1148313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7955" y="5474417"/>
            <a:ext cx="43921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《</a:t>
            </a:r>
            <a:r>
              <a:rPr lang="zh-TW" altLang="en-US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體育學習領域課程指引</a:t>
            </a:r>
            <a:r>
              <a:rPr lang="en-US" altLang="zh-TW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》</a:t>
            </a:r>
          </a:p>
          <a:p>
            <a:pPr>
              <a:defRPr/>
            </a:pPr>
            <a:r>
              <a:rPr lang="en-US" altLang="zh-TW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               (2017</a:t>
            </a:r>
            <a:r>
              <a:rPr lang="zh-TW" altLang="en-US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年</a:t>
            </a:r>
            <a:r>
              <a:rPr lang="en-US" altLang="zh-TW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)</a:t>
            </a:r>
            <a:endParaRPr lang="zh-HK" altLang="en-US" sz="2200" dirty="0">
              <a:solidFill>
                <a:srgbClr val="402000"/>
              </a:solidFill>
              <a:latin typeface="Times New Roman"/>
              <a:ea typeface="標楷體" pitchFamily="65" charset="-120"/>
            </a:endParaRPr>
          </a:p>
        </p:txBody>
      </p:sp>
      <p:sp>
        <p:nvSpPr>
          <p:cNvPr id="40" name="向左箭號 39"/>
          <p:cNvSpPr/>
          <p:nvPr/>
        </p:nvSpPr>
        <p:spPr>
          <a:xfrm rot="18907932">
            <a:off x="8795971" y="1230926"/>
            <a:ext cx="1644306" cy="878306"/>
          </a:xfrm>
          <a:prstGeom prst="leftArrow">
            <a:avLst/>
          </a:prstGeom>
          <a:solidFill>
            <a:srgbClr val="66FFFF"/>
          </a:solidFill>
          <a:ln w="412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30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不同</a:t>
            </a:r>
            <a:endParaRPr lang="zh-TW" altLang="en-US" sz="3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043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36408" y="1391921"/>
            <a:ext cx="8323262" cy="32940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b="1" u="sng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基礎能力</a:t>
            </a:r>
            <a:endParaRPr lang="en-US" altLang="zh-TW" sz="2800" b="1" u="sng" dirty="0">
              <a:solidFill>
                <a:prstClr val="black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溝通能力      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數學能力  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運用資訊科技能力 </a:t>
            </a:r>
            <a:endParaRPr lang="en-US" altLang="zh-TW" sz="28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b="1" u="sng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思考能力</a:t>
            </a:r>
            <a:endParaRPr lang="en-US" altLang="zh-TW" sz="2800" b="1" u="sng" dirty="0">
              <a:solidFill>
                <a:prstClr val="black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慎思明辨能力  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創造力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    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解決問題能力</a:t>
            </a:r>
            <a:endParaRPr lang="en-US" altLang="zh-TW" sz="28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b="1" u="sng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個人及社交能力</a:t>
            </a:r>
            <a:endParaRPr lang="en-US" altLang="zh-TW" sz="2800" b="1" u="sng" dirty="0">
              <a:solidFill>
                <a:prstClr val="black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協作能力     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自學能力   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自我管理能力</a:t>
            </a:r>
            <a:endParaRPr lang="en-US" altLang="zh-TW" sz="28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36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3600" dirty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協作式解決問題能力</a:t>
            </a:r>
            <a:r>
              <a:rPr lang="zh-TW" altLang="en-US" sz="2400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（協作＋溝通＋解決問題）</a:t>
            </a:r>
            <a:r>
              <a:rPr lang="zh-TW" altLang="en-US" sz="2400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 </a:t>
            </a:r>
            <a:endParaRPr lang="en-US" altLang="zh-TW" sz="2400" dirty="0">
              <a:solidFill>
                <a:srgbClr val="FF0066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996666"/>
              </a:buClr>
              <a:buNone/>
              <a:defRPr/>
            </a:pPr>
            <a:r>
              <a:rPr lang="zh-TW" altLang="en-US" sz="36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3600" dirty="0">
                <a:solidFill>
                  <a:srgbClr val="6600CC"/>
                </a:solidFill>
                <a:latin typeface="標楷體" pitchFamily="65" charset="-120"/>
                <a:ea typeface="標楷體" pitchFamily="65" charset="-120"/>
              </a:rPr>
              <a:t>整全性思考能力</a:t>
            </a:r>
            <a:r>
              <a:rPr lang="zh-TW" altLang="en-US" sz="2400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（慎思明辨＋創造＋解決問題）</a:t>
            </a: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b="1" dirty="0">
              <a:solidFill>
                <a:srgbClr val="FF0066"/>
              </a:solidFill>
              <a:latin typeface="Calibri"/>
              <a:ea typeface="標楷體" panose="03000509000000000000" pitchFamily="65" charset="-120"/>
              <a:sym typeface="Wingdings" panose="05000000000000000000" pitchFamily="2" charset="2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b="1" dirty="0">
              <a:solidFill>
                <a:srgbClr val="FF0066"/>
              </a:solidFill>
              <a:latin typeface="Times New Roman"/>
              <a:ea typeface="標楷體" pitchFamily="65" charset="-120"/>
              <a:sym typeface="Wingdings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dirty="0">
              <a:solidFill>
                <a:prstClr val="black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eaLnBrk="1" hangingPunct="1">
              <a:buClr>
                <a:srgbClr val="996666"/>
              </a:buClr>
              <a:buFont typeface="Wingdings" pitchFamily="2" charset="2"/>
              <a:buNone/>
              <a:defRPr/>
            </a:pPr>
            <a:endParaRPr lang="en-US" altLang="zh-TW" sz="28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996666"/>
              </a:buClr>
              <a:buFont typeface="Wingdings" pitchFamily="2" charset="2"/>
              <a:buNone/>
              <a:defRPr/>
            </a:pPr>
            <a:endParaRPr lang="en-US" altLang="zh-TW" sz="2800" b="1" dirty="0">
              <a:solidFill>
                <a:srgbClr val="4BACC6">
                  <a:lumMod val="50000"/>
                </a:srgbClr>
              </a:solidFill>
              <a:latin typeface="Calibri"/>
              <a:ea typeface="標楷體" pitchFamily="65" charset="-120"/>
            </a:endParaRPr>
          </a:p>
          <a:p>
            <a:pPr>
              <a:buClr>
                <a:srgbClr val="0000FF"/>
              </a:buClr>
              <a:buFont typeface="Wingdings" pitchFamily="2" charset="2"/>
              <a:buNone/>
              <a:defRPr/>
            </a:pPr>
            <a:endParaRPr lang="zh-TW" altLang="en-US" sz="2800" b="1" dirty="0">
              <a:solidFill>
                <a:srgbClr val="4BACC6">
                  <a:lumMod val="50000"/>
                </a:srgbClr>
              </a:solidFill>
              <a:latin typeface="Calibri"/>
              <a:ea typeface="標楷體" pitchFamily="65" charset="-120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96817" y="73230"/>
            <a:ext cx="67611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lang="zh-TW" altLang="en-US" sz="5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共通</a:t>
            </a:r>
            <a:r>
              <a:rPr lang="zh-TW" altLang="en-US" sz="5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能力</a:t>
            </a: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366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330960" y="1494789"/>
            <a:ext cx="10779759" cy="499654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1800"/>
              </a:spcBef>
              <a:buClr>
                <a:srgbClr val="996666"/>
              </a:buClr>
              <a:buNone/>
              <a:defRPr/>
            </a:pP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堅毅           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尊重他人</a:t>
            </a:r>
            <a:endParaRPr lang="en-US" altLang="zh-TW" sz="50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800"/>
              </a:spcBef>
              <a:buClr>
                <a:srgbClr val="996666"/>
              </a:buClr>
              <a:buNone/>
              <a:defRPr/>
            </a:pP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責任感         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國民身份認同</a:t>
            </a:r>
            <a:endParaRPr lang="en-US" altLang="zh-TW" sz="50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800"/>
              </a:spcBef>
              <a:buClr>
                <a:srgbClr val="996666"/>
              </a:buClr>
              <a:buNone/>
              <a:defRPr/>
            </a:pP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承擔精神       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關愛</a:t>
            </a:r>
            <a:endParaRPr lang="en-US" altLang="zh-TW" sz="50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800"/>
              </a:spcBef>
              <a:buClr>
                <a:srgbClr val="996666"/>
              </a:buClr>
              <a:buNone/>
              <a:defRPr/>
            </a:pP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誠信           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同理</a:t>
            </a:r>
            <a:r>
              <a:rPr lang="zh-TW" altLang="en-US" sz="50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心</a:t>
            </a:r>
            <a:endParaRPr lang="en-US" altLang="zh-TW" sz="50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spcBef>
                <a:spcPts val="1800"/>
              </a:spcBef>
              <a:buClr>
                <a:srgbClr val="996666"/>
              </a:buClr>
              <a:buNone/>
              <a:defRPr/>
            </a:pP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</a:t>
            </a:r>
            <a:r>
              <a:rPr lang="zh-TW" altLang="en-US" sz="50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守法           </a:t>
            </a:r>
            <a:r>
              <a:rPr lang="zh-TW" altLang="en-US" sz="50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sym typeface="Wingdings 2" panose="05020102010507070707" pitchFamily="18" charset="2"/>
              </a:rPr>
              <a:t>勤勞</a:t>
            </a:r>
            <a:endParaRPr lang="en-US" altLang="zh-TW" sz="5000" b="1" dirty="0">
              <a:solidFill>
                <a:srgbClr val="FF0066"/>
              </a:solidFill>
              <a:latin typeface="Calibri"/>
              <a:ea typeface="標楷體" panose="03000509000000000000" pitchFamily="65" charset="-120"/>
              <a:sym typeface="Wingdings" panose="05000000000000000000" pitchFamily="2" charset="2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b="1" dirty="0">
              <a:solidFill>
                <a:srgbClr val="FF0066"/>
              </a:solidFill>
              <a:latin typeface="Times New Roman"/>
              <a:ea typeface="標楷體" pitchFamily="65" charset="-120"/>
              <a:sym typeface="Wingdings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eaLnBrk="1" hangingPunct="1">
              <a:buClr>
                <a:srgbClr val="996666"/>
              </a:buClr>
              <a:buNone/>
              <a:defRPr/>
            </a:pPr>
            <a:endParaRPr lang="en-US" altLang="zh-TW" sz="3600" dirty="0">
              <a:solidFill>
                <a:prstClr val="black"/>
              </a:solidFill>
              <a:latin typeface="標楷體" pitchFamily="65" charset="-120"/>
              <a:ea typeface="標楷體" pitchFamily="65" charset="-120"/>
              <a:sym typeface="Wingdings 2" panose="05020102010507070707" pitchFamily="18" charset="2"/>
            </a:endParaRPr>
          </a:p>
          <a:p>
            <a:pPr eaLnBrk="1" hangingPunct="1">
              <a:buClr>
                <a:srgbClr val="996666"/>
              </a:buClr>
              <a:buFont typeface="Wingdings" pitchFamily="2" charset="2"/>
              <a:buNone/>
              <a:defRPr/>
            </a:pPr>
            <a:endParaRPr lang="en-US" altLang="zh-TW" sz="28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996666"/>
              </a:buClr>
              <a:buFont typeface="Wingdings" pitchFamily="2" charset="2"/>
              <a:buNone/>
              <a:defRPr/>
            </a:pPr>
            <a:endParaRPr lang="en-US" altLang="zh-TW" sz="2800" b="1" dirty="0">
              <a:solidFill>
                <a:srgbClr val="4BACC6">
                  <a:lumMod val="50000"/>
                </a:srgbClr>
              </a:solidFill>
              <a:latin typeface="Calibri"/>
              <a:ea typeface="標楷體" pitchFamily="65" charset="-120"/>
            </a:endParaRPr>
          </a:p>
          <a:p>
            <a:pPr>
              <a:buClr>
                <a:srgbClr val="0000FF"/>
              </a:buClr>
              <a:buFont typeface="Wingdings" pitchFamily="2" charset="2"/>
              <a:buNone/>
              <a:defRPr/>
            </a:pPr>
            <a:endParaRPr lang="zh-TW" altLang="en-US" sz="2800" b="1" dirty="0">
              <a:solidFill>
                <a:srgbClr val="4BACC6">
                  <a:lumMod val="50000"/>
                </a:srgbClr>
              </a:solidFill>
              <a:latin typeface="Calibri"/>
              <a:ea typeface="標楷體" pitchFamily="65" charset="-120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184948" y="0"/>
            <a:ext cx="67611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>
              <a:defRPr/>
            </a:pPr>
            <a:r>
              <a:rPr lang="zh-TW" altLang="en-US" sz="5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正面的</a:t>
            </a: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價值觀和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態度</a:t>
            </a: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959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4" t="30124" r="29564" b="14780"/>
          <a:stretch>
            <a:fillRect/>
          </a:stretch>
        </p:blipFill>
        <p:spPr bwMode="auto">
          <a:xfrm>
            <a:off x="1460171" y="162560"/>
            <a:ext cx="9668569" cy="654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62560"/>
            <a:ext cx="1541451" cy="154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03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Edbpest1\pe_sharing\02_TSK\TSK_Learning Topics in the Six Strands\Design and art work\Cover design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89" y="1988750"/>
            <a:ext cx="2157413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343053" y="5102576"/>
            <a:ext cx="3248243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《</a:t>
            </a:r>
            <a:r>
              <a:rPr lang="zh-TW" altLang="en-US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體育</a:t>
            </a:r>
            <a:r>
              <a:rPr lang="zh-TW" altLang="en-US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學習領域 ─  </a:t>
            </a:r>
            <a:endParaRPr lang="en-US" altLang="zh-TW" sz="2200" dirty="0">
              <a:solidFill>
                <a:srgbClr val="402000"/>
              </a:solidFill>
              <a:latin typeface="Times New Roman"/>
              <a:ea typeface="標楷體" pitchFamily="65" charset="-120"/>
              <a:sym typeface="Wingdings"/>
            </a:endParaRPr>
          </a:p>
          <a:p>
            <a:pPr>
              <a:defRPr/>
            </a:pPr>
            <a:r>
              <a:rPr lang="zh-TW" altLang="en-US" sz="22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六大學習範疇課題概</a:t>
            </a:r>
            <a:r>
              <a:rPr lang="zh-TW" altLang="en-US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覽</a:t>
            </a:r>
            <a:r>
              <a:rPr lang="en-US" altLang="zh-TW" sz="22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》</a:t>
            </a:r>
          </a:p>
          <a:p>
            <a:pPr>
              <a:defRPr/>
            </a:pPr>
            <a:r>
              <a:rPr lang="en-US" altLang="zh-TW" sz="1800" dirty="0" smtClean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  (</a:t>
            </a:r>
            <a:r>
              <a:rPr lang="en-US" altLang="zh-TW" sz="18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2013</a:t>
            </a:r>
            <a:r>
              <a:rPr lang="zh-TW" altLang="en-US" sz="18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年</a:t>
            </a:r>
            <a:r>
              <a:rPr lang="en-US" altLang="zh-TW" sz="1800" dirty="0">
                <a:solidFill>
                  <a:srgbClr val="402000"/>
                </a:solidFill>
                <a:latin typeface="Times New Roman"/>
                <a:ea typeface="標楷體" pitchFamily="65" charset="-120"/>
                <a:sym typeface="Wingdings"/>
              </a:rPr>
              <a:t>)</a:t>
            </a:r>
            <a:endParaRPr lang="zh-HK" altLang="en-US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2" t="38277" r="55853" b="11269"/>
          <a:stretch>
            <a:fillRect/>
          </a:stretch>
        </p:blipFill>
        <p:spPr bwMode="auto">
          <a:xfrm>
            <a:off x="3591296" y="117623"/>
            <a:ext cx="8600704" cy="674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5773003" y="2646369"/>
            <a:ext cx="1056675" cy="461665"/>
          </a:xfrm>
          <a:prstGeom prst="rect">
            <a:avLst/>
          </a:prstGeom>
          <a:noFill/>
          <a:ln w="381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 dirty="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3951855" y="3778680"/>
            <a:ext cx="7648742" cy="1011684"/>
          </a:xfrm>
          <a:prstGeom prst="rect">
            <a:avLst/>
          </a:prstGeom>
          <a:noFill/>
          <a:ln w="476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22487" y="828674"/>
            <a:ext cx="9255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zh-TW" altLang="en-US" sz="35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初階活動及簡易遊戲為主</a:t>
            </a:r>
            <a:endParaRPr lang="en-US" altLang="zh-TW" sz="3500" b="1" dirty="0" smtClean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zh-TW" altLang="en-US" sz="35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不少於四類八項</a:t>
            </a:r>
            <a:endParaRPr lang="zh-HK" altLang="en-US" sz="35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0" y="-56058"/>
            <a:ext cx="676116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規劃學習內容</a:t>
            </a:r>
            <a:endParaRPr lang="en-US" altLang="zh-TW" sz="50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kumimoji="1" lang="zh-TW" altLang="en-US" sz="5000" b="1" dirty="0" smtClean="0">
                <a:latin typeface="Times New Roman"/>
                <a:ea typeface="標楷體" pitchFamily="65" charset="-120"/>
                <a:sym typeface="Wingdings"/>
              </a:rPr>
              <a:t>及</a:t>
            </a:r>
            <a:r>
              <a:rPr kumimoji="1" lang="zh-TW" altLang="en-US" sz="5000" b="1" dirty="0">
                <a:latin typeface="Times New Roman"/>
                <a:ea typeface="標楷體" pitchFamily="65" charset="-120"/>
                <a:sym typeface="Wingdings"/>
              </a:rPr>
              <a:t>單元主題</a:t>
            </a:r>
            <a:endParaRPr kumimoji="1" lang="en-US" altLang="zh-TW" sz="5000" b="1" dirty="0">
              <a:latin typeface="Times New Roman"/>
              <a:ea typeface="標楷體" pitchFamily="65" charset="-120"/>
              <a:sym typeface="Wingdings"/>
            </a:endParaRPr>
          </a:p>
          <a:p>
            <a:pPr>
              <a:defRPr/>
            </a:pPr>
            <a:endParaRPr lang="en-US" altLang="zh-TW" sz="5000" b="1" dirty="0" smtClean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endParaRPr lang="en-US" altLang="zh-TW" sz="50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377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4" descr="一張含有 桌 的圖片&#10;&#10;自動產生的描述">
            <a:extLst>
              <a:ext uri="{FF2B5EF4-FFF2-40B4-BE49-F238E27FC236}">
                <a16:creationId xmlns:a16="http://schemas.microsoft.com/office/drawing/2014/main" id="{478A138F-4293-422B-A5ED-7A066514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7296" y="1647423"/>
            <a:ext cx="10388689" cy="521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A528037-6C92-4A79-8EB7-20E6F0D2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940" y="36518"/>
            <a:ext cx="11550095" cy="580247"/>
          </a:xfrm>
        </p:spPr>
        <p:txBody>
          <a:bodyPr rtlCol="0">
            <a:noAutofit/>
          </a:bodyPr>
          <a:lstStyle/>
          <a:p>
            <a:pPr defTabSz="685766" eaLnBrk="1" fontAlgn="auto" hangingPunct="1"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" panose="020F0509000000000000" pitchFamily="49" charset="-120"/>
                <a:ea typeface="華康中圓體" panose="020F0509000000000000" pitchFamily="49" charset="-120"/>
              </a:rPr>
              <a:t>不少於四類活動範疇中學習至少八項不同的體育活動</a:t>
            </a:r>
            <a:endParaRPr lang="en-US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4380" y="710201"/>
            <a:ext cx="115798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在條件許可下，應盡量涵蓋以下活動</a:t>
            </a: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：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Bahiana"/>
              <a:sym typeface="Bahi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田徑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、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游泳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、籃球、足球、手球、排球、羽毛球、乒乓球、基本體操、舞蹈、體適能。 </a:t>
            </a:r>
            <a:endParaRPr kumimoji="0" lang="zh-HK" altLang="en-US" sz="2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Bahiana"/>
              <a:sym typeface="Bahiana"/>
            </a:endParaRPr>
          </a:p>
        </p:txBody>
      </p:sp>
      <p:sp>
        <p:nvSpPr>
          <p:cNvPr id="10" name="向左箭號 9"/>
          <p:cNvSpPr/>
          <p:nvPr/>
        </p:nvSpPr>
        <p:spPr>
          <a:xfrm>
            <a:off x="8744683" y="1786697"/>
            <a:ext cx="3093673" cy="1292458"/>
          </a:xfrm>
          <a:prstGeom prst="leftArrow">
            <a:avLst/>
          </a:prstGeom>
          <a:solidFill>
            <a:srgbClr val="66FFFF"/>
          </a:solidFill>
          <a:ln w="412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課程的銜接</a:t>
            </a:r>
            <a:endParaRPr kumimoji="0" lang="zh-TW" alt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910687" y="2213429"/>
            <a:ext cx="2279176" cy="461665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2100616" y="2932717"/>
            <a:ext cx="2726565" cy="384641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2100615" y="3598426"/>
            <a:ext cx="1780269" cy="361962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2091316" y="3999164"/>
            <a:ext cx="1077186" cy="36805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5" name="文字方塊 24"/>
          <p:cNvSpPr txBox="1">
            <a:spLocks noChangeArrowheads="1"/>
          </p:cNvSpPr>
          <p:nvPr/>
        </p:nvSpPr>
        <p:spPr bwMode="auto">
          <a:xfrm>
            <a:off x="372939" y="5508502"/>
            <a:ext cx="1414917" cy="408086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6" name="文字方塊 25"/>
          <p:cNvSpPr txBox="1">
            <a:spLocks noChangeArrowheads="1"/>
          </p:cNvSpPr>
          <p:nvPr/>
        </p:nvSpPr>
        <p:spPr bwMode="auto">
          <a:xfrm>
            <a:off x="1009934" y="5068654"/>
            <a:ext cx="777921" cy="408086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680761" y="2168759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80761" y="2619821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633283" y="3892302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636593" y="5004498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176037" y="5455814"/>
            <a:ext cx="1734650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2" name="向左箭號 21"/>
          <p:cNvSpPr/>
          <p:nvPr/>
        </p:nvSpPr>
        <p:spPr>
          <a:xfrm>
            <a:off x="9176102" y="3092508"/>
            <a:ext cx="2683700" cy="1156579"/>
          </a:xfrm>
          <a:prstGeom prst="leftArrow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寬廣而均衡</a:t>
            </a:r>
          </a:p>
        </p:txBody>
      </p:sp>
      <p:sp>
        <p:nvSpPr>
          <p:cNvPr id="23" name="向左箭號 22"/>
          <p:cNvSpPr/>
          <p:nvPr/>
        </p:nvSpPr>
        <p:spPr>
          <a:xfrm>
            <a:off x="9318652" y="4307253"/>
            <a:ext cx="2455624" cy="1156579"/>
          </a:xfrm>
          <a:prstGeom prst="leftArrow">
            <a:avLst/>
          </a:prstGeom>
          <a:solidFill>
            <a:srgbClr val="CCFF33"/>
          </a:solidFill>
          <a:ln w="412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培養創意</a:t>
            </a:r>
            <a:endParaRPr kumimoji="0" lang="zh-TW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31" name="向左箭號 30"/>
          <p:cNvSpPr/>
          <p:nvPr/>
        </p:nvSpPr>
        <p:spPr>
          <a:xfrm>
            <a:off x="9254441" y="5523310"/>
            <a:ext cx="2620569" cy="1156579"/>
          </a:xfrm>
          <a:prstGeom prst="leftArrow">
            <a:avLst/>
          </a:prstGeom>
          <a:solidFill>
            <a:srgbClr val="FF99FF"/>
          </a:solidFill>
          <a:ln w="41275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趣味性</a:t>
            </a:r>
            <a:endParaRPr kumimoji="0" lang="zh-TW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83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6" grpId="0" animBg="1"/>
      <p:bldP spid="17" grpId="0" animBg="1"/>
      <p:bldP spid="21" grpId="0" animBg="1"/>
      <p:bldP spid="24" grpId="0" animBg="1"/>
      <p:bldP spid="25" grpId="0" animBg="1"/>
      <p:bldP spid="26" grpId="0" animBg="1"/>
      <p:bldP spid="6" grpId="0" animBg="1"/>
      <p:bldP spid="27" grpId="0" animBg="1"/>
      <p:bldP spid="28" grpId="0" animBg="1"/>
      <p:bldP spid="29" grpId="0" animBg="1"/>
      <p:bldP spid="30" grpId="0" animBg="1"/>
      <p:bldP spid="22" grpId="0" animBg="1"/>
      <p:bldP spid="23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4" descr="一張含有 桌 的圖片&#10;&#10;自動產生的描述">
            <a:extLst>
              <a:ext uri="{FF2B5EF4-FFF2-40B4-BE49-F238E27FC236}">
                <a16:creationId xmlns:a16="http://schemas.microsoft.com/office/drawing/2014/main" id="{478A138F-4293-422B-A5ED-7A066514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7296" y="1647423"/>
            <a:ext cx="10388689" cy="521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A528037-6C92-4A79-8EB7-20E6F0D2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940" y="36518"/>
            <a:ext cx="11550095" cy="580247"/>
          </a:xfrm>
        </p:spPr>
        <p:txBody>
          <a:bodyPr rtlCol="0">
            <a:noAutofit/>
          </a:bodyPr>
          <a:lstStyle/>
          <a:p>
            <a:pPr defTabSz="685766" eaLnBrk="1" fontAlgn="auto" hangingPunct="1"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圓體" panose="020F0509000000000000" pitchFamily="49" charset="-120"/>
                <a:ea typeface="華康中圓體" panose="020F0509000000000000" pitchFamily="49" charset="-120"/>
              </a:rPr>
              <a:t>不少於四類活動範疇中學習至少八項不同的體育活動</a:t>
            </a:r>
            <a:endParaRPr lang="en-US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4380" y="710201"/>
            <a:ext cx="115798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在條件許可下，應盡量涵蓋以下活動</a:t>
            </a:r>
            <a:r>
              <a:rPr kumimoji="0" lang="zh-TW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：</a:t>
            </a:r>
            <a:endParaRPr kumimoji="0" lang="en-US" altLang="zh-TW" sz="2800" b="1" i="0" u="none" strike="noStrike" kern="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Bahiana"/>
              <a:sym typeface="Bahi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田徑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、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游泳</a:t>
            </a:r>
            <a:r>
              <a: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Bahiana"/>
                <a:sym typeface="Bahiana"/>
              </a:rPr>
              <a:t>、籃球、足球、手球、排球、羽毛球、乒乓球、基本體操、舞蹈、體適能。 </a:t>
            </a:r>
            <a:endParaRPr kumimoji="0" lang="zh-HK" altLang="en-US" sz="2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Bahiana"/>
              <a:sym typeface="Bahiana"/>
            </a:endParaRPr>
          </a:p>
        </p:txBody>
      </p:sp>
      <p:sp>
        <p:nvSpPr>
          <p:cNvPr id="10" name="向左箭號 9"/>
          <p:cNvSpPr/>
          <p:nvPr/>
        </p:nvSpPr>
        <p:spPr>
          <a:xfrm>
            <a:off x="8744683" y="1786697"/>
            <a:ext cx="3093673" cy="1292458"/>
          </a:xfrm>
          <a:prstGeom prst="leftArrow">
            <a:avLst/>
          </a:prstGeom>
          <a:solidFill>
            <a:srgbClr val="66FFFF"/>
          </a:solidFill>
          <a:ln w="412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課程的銜接</a:t>
            </a:r>
            <a:endParaRPr kumimoji="0" lang="zh-TW" alt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910687" y="2213429"/>
            <a:ext cx="2279176" cy="461665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2100616" y="2932717"/>
            <a:ext cx="2726565" cy="384641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2100615" y="3598426"/>
            <a:ext cx="1780269" cy="361962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2091316" y="3999164"/>
            <a:ext cx="1077186" cy="36805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5" name="文字方塊 24"/>
          <p:cNvSpPr txBox="1">
            <a:spLocks noChangeArrowheads="1"/>
          </p:cNvSpPr>
          <p:nvPr/>
        </p:nvSpPr>
        <p:spPr bwMode="auto">
          <a:xfrm>
            <a:off x="372939" y="5508502"/>
            <a:ext cx="1414917" cy="408086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26" name="文字方塊 25"/>
          <p:cNvSpPr txBox="1">
            <a:spLocks noChangeArrowheads="1"/>
          </p:cNvSpPr>
          <p:nvPr/>
        </p:nvSpPr>
        <p:spPr bwMode="auto">
          <a:xfrm>
            <a:off x="1009934" y="5068654"/>
            <a:ext cx="777921" cy="408086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680761" y="2168759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80761" y="2619821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633283" y="3892302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636593" y="5004498"/>
            <a:ext cx="1301474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176037" y="5455814"/>
            <a:ext cx="1734650" cy="459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2" name="向左箭號 21"/>
          <p:cNvSpPr/>
          <p:nvPr/>
        </p:nvSpPr>
        <p:spPr>
          <a:xfrm>
            <a:off x="9176102" y="3092508"/>
            <a:ext cx="2683700" cy="1156579"/>
          </a:xfrm>
          <a:prstGeom prst="leftArrow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寬廣而均衡</a:t>
            </a:r>
          </a:p>
        </p:txBody>
      </p:sp>
      <p:sp>
        <p:nvSpPr>
          <p:cNvPr id="23" name="向左箭號 22"/>
          <p:cNvSpPr/>
          <p:nvPr/>
        </p:nvSpPr>
        <p:spPr>
          <a:xfrm>
            <a:off x="9318652" y="4307253"/>
            <a:ext cx="2455624" cy="1156579"/>
          </a:xfrm>
          <a:prstGeom prst="leftArrow">
            <a:avLst/>
          </a:prstGeom>
          <a:solidFill>
            <a:srgbClr val="CCFF33"/>
          </a:solidFill>
          <a:ln w="412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培養創意</a:t>
            </a:r>
            <a:endParaRPr kumimoji="0" lang="zh-TW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31" name="向左箭號 30"/>
          <p:cNvSpPr/>
          <p:nvPr/>
        </p:nvSpPr>
        <p:spPr>
          <a:xfrm>
            <a:off x="9254441" y="5523310"/>
            <a:ext cx="2620569" cy="1156579"/>
          </a:xfrm>
          <a:prstGeom prst="leftArrow">
            <a:avLst/>
          </a:prstGeom>
          <a:solidFill>
            <a:srgbClr val="FF99FF"/>
          </a:solidFill>
          <a:ln w="41275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趣味性</a:t>
            </a:r>
            <a:endParaRPr kumimoji="0" lang="zh-TW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20" name="爆炸 2 19"/>
          <p:cNvSpPr/>
          <p:nvPr/>
        </p:nvSpPr>
        <p:spPr>
          <a:xfrm rot="21337789">
            <a:off x="98604" y="425524"/>
            <a:ext cx="7147588" cy="3945804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 其他活動？</a:t>
            </a:r>
            <a:endParaRPr kumimoji="0" lang="en-US" altLang="zh-TW" sz="36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TW" altLang="en-US" sz="3600" dirty="0" smtClean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引入新興運動？</a:t>
            </a:r>
            <a:endParaRPr kumimoji="0" lang="zh-HK" altLang="en-US" sz="3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32" name="爆炸 2 31"/>
          <p:cNvSpPr/>
          <p:nvPr/>
        </p:nvSpPr>
        <p:spPr>
          <a:xfrm rot="521016">
            <a:off x="3290864" y="3285520"/>
            <a:ext cx="6050842" cy="3618811"/>
          </a:xfrm>
          <a:prstGeom prst="irregularSeal2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zh-TW" altLang="en-US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 校本課程特色的</a:t>
            </a:r>
            <a:endParaRPr kumimoji="0" lang="en-US" altLang="zh-TW" sz="36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  <a:p>
            <a:pPr lvl="0" algn="ctr"/>
            <a:r>
              <a:rPr lang="zh-TW" altLang="en-US" sz="3600" dirty="0" smtClean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運動</a:t>
            </a:r>
            <a:r>
              <a:rPr lang="zh-TW" altLang="en-US" sz="3600" dirty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項目</a:t>
            </a:r>
            <a:r>
              <a:rPr lang="zh-TW" altLang="en-US" sz="3600" dirty="0" smtClean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？</a:t>
            </a:r>
            <a:endParaRPr kumimoji="0" lang="zh-HK" altLang="en-US" sz="3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26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17EBC9-F936-43A7-B749-38B639BD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86" y="301664"/>
            <a:ext cx="7543800" cy="471487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5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新興運動？</a:t>
            </a:r>
            <a:endParaRPr lang="zh-TW" altLang="en-US" sz="5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62F6AA26-9139-4A6C-A380-DC61A064A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733723"/>
              </p:ext>
            </p:extLst>
          </p:nvPr>
        </p:nvGraphicFramePr>
        <p:xfrm>
          <a:off x="1847529" y="1023457"/>
          <a:ext cx="8403818" cy="5645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6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62620" y="2910111"/>
            <a:ext cx="1022237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55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幫助學生將第一學習階段已學的</a:t>
            </a:r>
            <a:r>
              <a:rPr lang="zh-TW" altLang="en-US" sz="6000" b="1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技能</a:t>
            </a:r>
            <a:r>
              <a:rPr lang="zh-TW" altLang="en-US" sz="55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6000" b="1" dirty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知識</a:t>
            </a:r>
            <a:r>
              <a:rPr lang="zh-TW" altLang="en-US" sz="55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6000" b="1" dirty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概念</a:t>
            </a:r>
            <a:r>
              <a:rPr lang="zh-TW" altLang="en-US" sz="55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轉移或延展</a:t>
            </a:r>
            <a:endParaRPr kumimoji="0" lang="en-US" altLang="zh-TW" sz="5500" b="1" i="0" u="none" strike="noStrike" kern="0" cap="none" spc="0" normalizeH="0" baseline="0" noProof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pic>
        <p:nvPicPr>
          <p:cNvPr id="6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" y="4002718"/>
            <a:ext cx="1239632" cy="27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51019" y="220606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6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課程銜接</a:t>
            </a:r>
            <a:endParaRPr kumimoji="0" lang="zh-HK" alt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1139" y="1438287"/>
            <a:ext cx="10592964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6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650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基礎</a:t>
            </a:r>
            <a:r>
              <a:rPr lang="zh-TW" altLang="en-US" sz="650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動作</a:t>
            </a:r>
            <a:r>
              <a:rPr lang="zh-TW" altLang="en-US" sz="650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技能 與 體育</a:t>
            </a:r>
            <a:r>
              <a:rPr lang="zh-TW" altLang="en-US" sz="650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技能</a:t>
            </a:r>
            <a:endParaRPr lang="en-US" altLang="zh-TW" sz="650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</p:txBody>
      </p:sp>
      <p:sp>
        <p:nvSpPr>
          <p:cNvPr id="7" name="矩形 6"/>
          <p:cNvSpPr/>
          <p:nvPr/>
        </p:nvSpPr>
        <p:spPr>
          <a:xfrm rot="1190175">
            <a:off x="8906250" y="532526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應</a:t>
            </a:r>
            <a:r>
              <a:rPr lang="zh-TW" altLang="en-US" sz="4000" dirty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如何</a:t>
            </a:r>
            <a:r>
              <a:rPr lang="zh-TW" altLang="en-US" sz="4000" dirty="0" smtClean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華康儷粗圓" panose="020F0709000000000000" pitchFamily="49" charset="-120"/>
                <a:ea typeface="華康儷粗圓" panose="020F0709000000000000" pitchFamily="49" charset="-120"/>
              </a:rPr>
              <a:t>規劃？</a:t>
            </a:r>
            <a:endParaRPr lang="zh-HK" altLang="en-US" sz="4000" dirty="0">
              <a:solidFill>
                <a:srgbClr val="0099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91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1802" b="55557"/>
          <a:stretch/>
        </p:blipFill>
        <p:spPr bwMode="auto">
          <a:xfrm>
            <a:off x="0" y="945660"/>
            <a:ext cx="12098785" cy="585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77420" y="100252"/>
            <a:ext cx="11027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課程的銜接 </a:t>
            </a:r>
            <a:r>
              <a:rPr lang="en-US" altLang="zh-TW" sz="3800" b="1" dirty="0" smtClean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cs typeface="+mn-cs"/>
              </a:rPr>
              <a:t>(</a:t>
            </a:r>
            <a:r>
              <a:rPr lang="zh-TW" altLang="en-US" sz="3800" b="1" dirty="0" smtClean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cs typeface="+mn-cs"/>
              </a:rPr>
              <a:t>技能、知識和概念的</a:t>
            </a:r>
            <a:r>
              <a:rPr lang="zh-TW" altLang="en-US" sz="3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cs typeface="+mn-cs"/>
              </a:rPr>
              <a:t>延展</a:t>
            </a:r>
            <a:r>
              <a:rPr lang="en-US" altLang="zh-TW" sz="3800" b="1" dirty="0" smtClean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cs typeface="+mn-cs"/>
              </a:rPr>
              <a:t>)</a:t>
            </a:r>
            <a:endParaRPr lang="zh-TW" altLang="en-US" sz="3800" b="1" dirty="0">
              <a:solidFill>
                <a:srgbClr val="009900"/>
              </a:solidFill>
              <a:latin typeface="華康儷粗圓" panose="020F0709000000000000" pitchFamily="49" charset="-120"/>
              <a:ea typeface="華康儷粗圓" panose="020F0709000000000000" pitchFamily="49" charset="-120"/>
              <a:cs typeface="+mn-cs"/>
            </a:endParaRPr>
          </a:p>
        </p:txBody>
      </p:sp>
      <p:sp>
        <p:nvSpPr>
          <p:cNvPr id="2" name="向右箭號 1"/>
          <p:cNvSpPr/>
          <p:nvPr/>
        </p:nvSpPr>
        <p:spPr>
          <a:xfrm>
            <a:off x="6020802" y="248771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向右箭號 4"/>
          <p:cNvSpPr/>
          <p:nvPr/>
        </p:nvSpPr>
        <p:spPr>
          <a:xfrm>
            <a:off x="3510595" y="2903691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圓角矩形 3"/>
          <p:cNvSpPr/>
          <p:nvPr/>
        </p:nvSpPr>
        <p:spPr>
          <a:xfrm>
            <a:off x="7189258" y="2440889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4653042" y="2897403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8410386" y="2451407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9" name="向右箭號 8"/>
          <p:cNvSpPr/>
          <p:nvPr/>
        </p:nvSpPr>
        <p:spPr>
          <a:xfrm>
            <a:off x="4167390" y="3402667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向右箭號 10"/>
          <p:cNvSpPr/>
          <p:nvPr/>
        </p:nvSpPr>
        <p:spPr>
          <a:xfrm>
            <a:off x="3988025" y="3789326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向右箭號 12"/>
          <p:cNvSpPr/>
          <p:nvPr/>
        </p:nvSpPr>
        <p:spPr>
          <a:xfrm>
            <a:off x="3824541" y="4526128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向右箭號 14"/>
          <p:cNvSpPr/>
          <p:nvPr/>
        </p:nvSpPr>
        <p:spPr>
          <a:xfrm>
            <a:off x="3782560" y="4927548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向右箭號 15"/>
          <p:cNvSpPr/>
          <p:nvPr/>
        </p:nvSpPr>
        <p:spPr>
          <a:xfrm>
            <a:off x="4779401" y="5358614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向右箭號 16"/>
          <p:cNvSpPr/>
          <p:nvPr/>
        </p:nvSpPr>
        <p:spPr>
          <a:xfrm>
            <a:off x="5466203" y="5724706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向右箭號 17"/>
          <p:cNvSpPr/>
          <p:nvPr/>
        </p:nvSpPr>
        <p:spPr>
          <a:xfrm>
            <a:off x="3211695" y="6547964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向右箭號 18"/>
          <p:cNvSpPr/>
          <p:nvPr/>
        </p:nvSpPr>
        <p:spPr>
          <a:xfrm>
            <a:off x="6353703" y="613821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圓角矩形 19"/>
          <p:cNvSpPr/>
          <p:nvPr/>
        </p:nvSpPr>
        <p:spPr>
          <a:xfrm>
            <a:off x="5256831" y="3746093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5600514" y="3335528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6831133" y="3315738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8076113" y="3331586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6660152" y="5712386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7863201" y="5712386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排球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7" name="圓角矩形 26"/>
          <p:cNvSpPr/>
          <p:nvPr/>
        </p:nvSpPr>
        <p:spPr>
          <a:xfrm>
            <a:off x="7425440" y="6138212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8" name="圓角矩形 27"/>
          <p:cNvSpPr/>
          <p:nvPr/>
        </p:nvSpPr>
        <p:spPr>
          <a:xfrm>
            <a:off x="8549849" y="6130540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29" name="圓角矩形 28"/>
          <p:cNvSpPr/>
          <p:nvPr/>
        </p:nvSpPr>
        <p:spPr>
          <a:xfrm>
            <a:off x="4429725" y="6472484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0" name="圓角矩形 29"/>
          <p:cNvSpPr/>
          <p:nvPr/>
        </p:nvSpPr>
        <p:spPr>
          <a:xfrm>
            <a:off x="5665380" y="6482711"/>
            <a:ext cx="994771" cy="3161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6462821" y="3738892"/>
            <a:ext cx="1007532" cy="344499"/>
          </a:xfrm>
          <a:prstGeom prst="roundRect">
            <a:avLst/>
          </a:prstGeom>
          <a:solidFill>
            <a:srgbClr val="66FFFF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球類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2" name="圓角矩形 31"/>
          <p:cNvSpPr/>
          <p:nvPr/>
        </p:nvSpPr>
        <p:spPr>
          <a:xfrm>
            <a:off x="5122250" y="4506963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3" name="圓角矩形 32"/>
          <p:cNvSpPr/>
          <p:nvPr/>
        </p:nvSpPr>
        <p:spPr>
          <a:xfrm>
            <a:off x="6327367" y="4446217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5044934" y="4920469"/>
            <a:ext cx="1007532" cy="344499"/>
          </a:xfrm>
          <a:prstGeom prst="roundRect">
            <a:avLst/>
          </a:prstGeom>
          <a:solidFill>
            <a:srgbClr val="66FFFF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球類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5938622" y="5327266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7143878" y="5283151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7" name="圓角矩形 36"/>
          <p:cNvSpPr/>
          <p:nvPr/>
        </p:nvSpPr>
        <p:spPr>
          <a:xfrm>
            <a:off x="8349134" y="5276442"/>
            <a:ext cx="1007532" cy="344499"/>
          </a:xfrm>
          <a:prstGeom prst="roundRect">
            <a:avLst/>
          </a:prstGeom>
          <a:solidFill>
            <a:srgbClr val="66FFFF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球類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9630534" y="5315381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7420" y="100252"/>
            <a:ext cx="11027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Arial"/>
                <a:sym typeface="Arial"/>
              </a:rPr>
              <a:t>課程的銜接 </a:t>
            </a:r>
            <a:r>
              <a:rPr lang="en-US" altLang="zh-TW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(</a:t>
            </a:r>
            <a:r>
              <a:rPr lang="zh-TW" altLang="en-US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技能、知識和概念的延展</a:t>
            </a:r>
            <a:r>
              <a:rPr lang="en-US" altLang="zh-TW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)</a:t>
            </a:r>
            <a:endParaRPr lang="zh-TW" altLang="en-US" sz="4800" b="1" dirty="0">
              <a:solidFill>
                <a:srgbClr val="0099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" t="44685" r="5034" b="26690"/>
          <a:stretch/>
        </p:blipFill>
        <p:spPr bwMode="auto">
          <a:xfrm>
            <a:off x="0" y="1730657"/>
            <a:ext cx="12061907" cy="439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向右箭號 5"/>
          <p:cNvSpPr/>
          <p:nvPr/>
        </p:nvSpPr>
        <p:spPr>
          <a:xfrm>
            <a:off x="2850882" y="228959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向右箭號 6"/>
          <p:cNvSpPr/>
          <p:nvPr/>
        </p:nvSpPr>
        <p:spPr>
          <a:xfrm>
            <a:off x="4466322" y="274679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向右箭號 7"/>
          <p:cNvSpPr/>
          <p:nvPr/>
        </p:nvSpPr>
        <p:spPr>
          <a:xfrm>
            <a:off x="2309236" y="3214426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向右箭號 8"/>
          <p:cNvSpPr/>
          <p:nvPr/>
        </p:nvSpPr>
        <p:spPr>
          <a:xfrm>
            <a:off x="2561322" y="362019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向右箭號 9"/>
          <p:cNvSpPr/>
          <p:nvPr/>
        </p:nvSpPr>
        <p:spPr>
          <a:xfrm>
            <a:off x="5553523" y="410315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向右箭號 10"/>
          <p:cNvSpPr/>
          <p:nvPr/>
        </p:nvSpPr>
        <p:spPr>
          <a:xfrm>
            <a:off x="2741849" y="4494671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向右箭號 11"/>
          <p:cNvSpPr/>
          <p:nvPr/>
        </p:nvSpPr>
        <p:spPr>
          <a:xfrm>
            <a:off x="2083892" y="4949048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向右箭號 12"/>
          <p:cNvSpPr/>
          <p:nvPr/>
        </p:nvSpPr>
        <p:spPr>
          <a:xfrm>
            <a:off x="2373452" y="5419505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向右箭號 13"/>
          <p:cNvSpPr/>
          <p:nvPr/>
        </p:nvSpPr>
        <p:spPr>
          <a:xfrm>
            <a:off x="2309236" y="5873882"/>
            <a:ext cx="954860" cy="25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圓角矩形 14"/>
          <p:cNvSpPr/>
          <p:nvPr/>
        </p:nvSpPr>
        <p:spPr>
          <a:xfrm>
            <a:off x="4180602" y="2246359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5500851" y="2255555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籃球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6768892" y="225555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足球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7986344" y="225555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手球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9306593" y="225555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排球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05742" y="5325859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壘球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3805742" y="490222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籃球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3962556" y="4447847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壁球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5235934" y="4447847"/>
            <a:ext cx="1058185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羽毛球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6438557" y="4447846"/>
            <a:ext cx="1058185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乒乓球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7693884" y="4447846"/>
            <a:ext cx="1058185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網球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8" name="圓角矩形 27"/>
          <p:cNvSpPr/>
          <p:nvPr/>
        </p:nvSpPr>
        <p:spPr>
          <a:xfrm>
            <a:off x="3805742" y="5821549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足球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29" name="圓角矩形 28"/>
          <p:cNvSpPr/>
          <p:nvPr/>
        </p:nvSpPr>
        <p:spPr>
          <a:xfrm>
            <a:off x="4074593" y="3599812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手球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0" name="圓角矩形 29"/>
          <p:cNvSpPr/>
          <p:nvPr/>
        </p:nvSpPr>
        <p:spPr>
          <a:xfrm>
            <a:off x="5286587" y="3573368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籃球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4041547" y="3149395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籃球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2" name="圓角矩形 31"/>
          <p:cNvSpPr/>
          <p:nvPr/>
        </p:nvSpPr>
        <p:spPr>
          <a:xfrm>
            <a:off x="6583243" y="3573368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閃避球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圓角矩形 32"/>
          <p:cNvSpPr/>
          <p:nvPr/>
        </p:nvSpPr>
        <p:spPr>
          <a:xfrm>
            <a:off x="5596677" y="276354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足球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6774181" y="4010607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足球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10706968" y="225555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閃避球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8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7420" y="100252"/>
            <a:ext cx="11027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Arial"/>
                <a:sym typeface="Arial"/>
              </a:rPr>
              <a:t>課程的銜接 </a:t>
            </a:r>
            <a:r>
              <a:rPr lang="en-US" altLang="zh-TW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(</a:t>
            </a:r>
            <a:r>
              <a:rPr lang="zh-TW" altLang="en-US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技能、知識和概念的延展</a:t>
            </a:r>
            <a:r>
              <a:rPr lang="en-US" altLang="zh-TW" sz="4800" b="1" dirty="0">
                <a:solidFill>
                  <a:srgbClr val="0099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)</a:t>
            </a:r>
            <a:endParaRPr lang="zh-TW" altLang="en-US" sz="4800" b="1" dirty="0">
              <a:solidFill>
                <a:srgbClr val="0099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" t="73288" r="2010" b="3554"/>
          <a:stretch/>
        </p:blipFill>
        <p:spPr bwMode="auto">
          <a:xfrm>
            <a:off x="315720" y="931249"/>
            <a:ext cx="11876280" cy="39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圓角矩形 6"/>
          <p:cNvSpPr/>
          <p:nvPr/>
        </p:nvSpPr>
        <p:spPr>
          <a:xfrm>
            <a:off x="6903092" y="1678921"/>
            <a:ext cx="1007532" cy="34449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體操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8171975" y="1678921"/>
            <a:ext cx="1007532" cy="344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舞蹈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3009388" y="3939471"/>
            <a:ext cx="1058185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羽毛球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009388" y="3321984"/>
            <a:ext cx="947472" cy="337318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00FF"/>
                </a:solidFill>
              </a:rPr>
              <a:t>田徑</a:t>
            </a:r>
            <a:endParaRPr lang="zh-HK" altLang="en-US" sz="2000" b="1" dirty="0">
              <a:solidFill>
                <a:srgbClr val="0000FF"/>
              </a:solidFill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009388" y="4449228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籃球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4263445" y="4430150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足球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5571636" y="4430150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手球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4263445" y="3941514"/>
            <a:ext cx="1007532" cy="344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排球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6825693" y="4461603"/>
            <a:ext cx="1162329" cy="33212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</a:rPr>
              <a:t>閃避球</a:t>
            </a:r>
            <a:endParaRPr lang="zh-HK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752426" y="5563087"/>
            <a:ext cx="3819574" cy="630745"/>
          </a:xfrm>
          <a:prstGeom prst="round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0000FF"/>
                </a:solidFill>
              </a:rPr>
              <a:t>初小：體育遊戲</a:t>
            </a:r>
            <a:endParaRPr lang="zh-HK" altLang="en-US" sz="4000" b="1" dirty="0">
              <a:solidFill>
                <a:srgbClr val="0000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7406857" y="5553773"/>
            <a:ext cx="3819574" cy="630745"/>
          </a:xfrm>
          <a:prstGeom prst="roundRect">
            <a:avLst/>
          </a:prstGeom>
          <a:solidFill>
            <a:srgbClr val="66FF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0000FF"/>
                </a:solidFill>
              </a:rPr>
              <a:t>高小：簡易比賽</a:t>
            </a:r>
            <a:endParaRPr lang="zh-HK" altLang="en-US" sz="4000" b="1" dirty="0">
              <a:solidFill>
                <a:srgbClr val="0000FF"/>
              </a:solidFill>
            </a:endParaRPr>
          </a:p>
        </p:txBody>
      </p:sp>
      <p:sp>
        <p:nvSpPr>
          <p:cNvPr id="2" name="向右箭號 1"/>
          <p:cNvSpPr/>
          <p:nvPr/>
        </p:nvSpPr>
        <p:spPr>
          <a:xfrm>
            <a:off x="4913036" y="5596546"/>
            <a:ext cx="2204720" cy="64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387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ight-bulb-clipart-gif-animation-664938-2709931 - Oakridg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403224"/>
            <a:ext cx="2104980" cy="13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3071813" y="320676"/>
            <a:ext cx="59039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4800" b="1" kern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n-cs"/>
              </a:rPr>
              <a:t>課堂學習內容的規劃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524000" y="1349375"/>
            <a:ext cx="8928100" cy="6302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TW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1.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規劃</a:t>
            </a:r>
            <a:r>
              <a:rPr kumimoji="1" lang="zh-TW" altLang="en-US" sz="3500" b="1" dirty="0">
                <a:solidFill>
                  <a:srgbClr val="FF0066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學習內容及單元主題</a:t>
            </a:r>
            <a:endParaRPr kumimoji="1" lang="en-US" altLang="zh-TW" sz="3500" b="1" dirty="0">
              <a:solidFill>
                <a:srgbClr val="FF0066"/>
              </a:solidFill>
              <a:latin typeface="Times New Roman"/>
              <a:ea typeface="標楷體" pitchFamily="65" charset="-120"/>
              <a:cs typeface="+mn-cs"/>
              <a:sym typeface="Wingdings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>
            <a:off x="5880100" y="1979613"/>
            <a:ext cx="0" cy="481012"/>
          </a:xfrm>
          <a:prstGeom prst="straightConnector1">
            <a:avLst/>
          </a:prstGeom>
          <a:ln w="825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5880100" y="3016251"/>
            <a:ext cx="0" cy="481013"/>
          </a:xfrm>
          <a:prstGeom prst="straightConnector1">
            <a:avLst/>
          </a:prstGeom>
          <a:ln w="825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5880100" y="4149726"/>
            <a:ext cx="0" cy="481013"/>
          </a:xfrm>
          <a:prstGeom prst="straightConnector1">
            <a:avLst/>
          </a:prstGeom>
          <a:ln w="825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H="1">
            <a:off x="5873750" y="5229225"/>
            <a:ext cx="6350" cy="503238"/>
          </a:xfrm>
          <a:prstGeom prst="straightConnector1">
            <a:avLst/>
          </a:prstGeom>
          <a:ln w="825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714501" y="2386014"/>
            <a:ext cx="9117013" cy="6302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TW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2.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計劃及編排「</a:t>
            </a:r>
            <a:r>
              <a:rPr kumimoji="1" lang="zh-TW" altLang="en-US" sz="3500" b="1" dirty="0">
                <a:solidFill>
                  <a:srgbClr val="FF0066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教學主題及學習內容一覽表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」</a:t>
            </a:r>
            <a:endParaRPr kumimoji="1" lang="en-US" altLang="zh-TW" sz="3500" b="1" dirty="0">
              <a:solidFill>
                <a:srgbClr val="402000"/>
              </a:solidFill>
              <a:latin typeface="Times New Roman"/>
              <a:ea typeface="標楷體" pitchFamily="65" charset="-120"/>
              <a:cs typeface="+mn-cs"/>
              <a:sym typeface="Wingdings"/>
            </a:endParaRP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892300" y="3481389"/>
            <a:ext cx="8262938" cy="6318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TW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3.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訂定</a:t>
            </a:r>
            <a:r>
              <a:rPr kumimoji="1" lang="zh-TW" altLang="en-US" sz="3500" b="1" dirty="0">
                <a:solidFill>
                  <a:srgbClr val="FF0066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單元的學習目標</a:t>
            </a:r>
            <a:endParaRPr kumimoji="1" lang="en-US" altLang="zh-TW" sz="2800" b="1" dirty="0">
              <a:solidFill>
                <a:srgbClr val="0000FF"/>
              </a:solidFill>
              <a:latin typeface="Times New Roman"/>
              <a:ea typeface="標楷體" pitchFamily="65" charset="-120"/>
              <a:cs typeface="+mn-cs"/>
              <a:sym typeface="Wingdings"/>
            </a:endParaRP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992313" y="4665664"/>
            <a:ext cx="8261350" cy="6318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TW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4.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 設計</a:t>
            </a:r>
            <a:r>
              <a:rPr kumimoji="1" lang="zh-TW" altLang="en-US" sz="3500" b="1" dirty="0">
                <a:solidFill>
                  <a:srgbClr val="FF0066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單元的學習活動</a:t>
            </a:r>
            <a:endParaRPr kumimoji="1" lang="en-US" altLang="zh-TW" sz="2800" b="1" dirty="0">
              <a:solidFill>
                <a:srgbClr val="0000FF"/>
              </a:solidFill>
              <a:latin typeface="Times New Roman"/>
              <a:ea typeface="標楷體" pitchFamily="65" charset="-120"/>
              <a:cs typeface="+mn-cs"/>
              <a:sym typeface="Wingdings"/>
            </a:endParaRP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892300" y="5761039"/>
            <a:ext cx="8262938" cy="6302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TW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5.</a:t>
            </a:r>
            <a:r>
              <a:rPr kumimoji="1" lang="zh-TW" altLang="en-US" sz="3500" b="1" dirty="0">
                <a:solidFill>
                  <a:srgbClr val="402000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設計</a:t>
            </a:r>
            <a:r>
              <a:rPr kumimoji="1" lang="zh-TW" altLang="en-US" sz="3500" b="1" dirty="0">
                <a:solidFill>
                  <a:srgbClr val="FF0066"/>
                </a:solidFill>
                <a:latin typeface="Times New Roman"/>
                <a:ea typeface="標楷體" pitchFamily="65" charset="-120"/>
                <a:cs typeface="+mn-cs"/>
                <a:sym typeface="Wingdings"/>
              </a:rPr>
              <a:t>促進學習的評估</a:t>
            </a:r>
            <a:endParaRPr kumimoji="1" lang="en-US" altLang="zh-TW" sz="2800" b="1" dirty="0">
              <a:solidFill>
                <a:srgbClr val="0000FF"/>
              </a:solidFill>
              <a:latin typeface="Times New Roman"/>
              <a:ea typeface="標楷體" pitchFamily="65" charset="-120"/>
              <a:cs typeface="+mn-cs"/>
              <a:sym typeface="Wingdings"/>
            </a:endParaRPr>
          </a:p>
        </p:txBody>
      </p:sp>
      <p:pic>
        <p:nvPicPr>
          <p:cNvPr id="21517" name="Picture 5" descr="Fireworks教程:动画制作的技巧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678" y="3897270"/>
            <a:ext cx="2374516" cy="266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9864725" y="4756151"/>
            <a:ext cx="777875" cy="860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HK" sz="5000" b="1" kern="1200" dirty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  <a:ea typeface="標楷體" pitchFamily="65" charset="-120"/>
                <a:cs typeface="Arial" panose="020B0604020202020204" pitchFamily="34" charset="0"/>
              </a:rPr>
              <a:t>P</a:t>
            </a:r>
            <a:endParaRPr kumimoji="1" lang="zh-HK" altLang="en-US" sz="5000" b="1" kern="1200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anose="04020705040A02060702" pitchFamily="82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1042243" y="4390232"/>
            <a:ext cx="792162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HK" sz="7000" b="1" kern="1200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  <a:ea typeface="標楷體" pitchFamily="65" charset="-120"/>
                <a:cs typeface="Arial" panose="020B0604020202020204" pitchFamily="34" charset="0"/>
              </a:rPr>
              <a:t>I</a:t>
            </a:r>
            <a:endParaRPr kumimoji="1" lang="zh-HK" altLang="en-US" sz="7000" b="1" kern="120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anose="04020705040A02060702" pitchFamily="82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0362855" y="5342774"/>
            <a:ext cx="792162" cy="860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en-US" altLang="zh-HK" sz="5000" b="1" kern="120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anose="04020705040A02060702" pitchFamily="82" charset="0"/>
                <a:ea typeface="標楷體" pitchFamily="65" charset="-120"/>
                <a:cs typeface="Arial" panose="020B0604020202020204" pitchFamily="34" charset="0"/>
              </a:rPr>
              <a:t>E</a:t>
            </a:r>
            <a:endParaRPr kumimoji="1" lang="zh-HK" altLang="en-US" sz="5000" b="1" kern="120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anose="04020705040A02060702" pitchFamily="82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1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16814" y="2671162"/>
            <a:ext cx="84642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7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如何選擇合適的  </a:t>
            </a:r>
            <a:endParaRPr lang="en-US" altLang="zh-TW" sz="78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en-US" altLang="zh-TW" sz="7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7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體育技能？</a:t>
            </a:r>
            <a:endParaRPr lang="en-US" altLang="zh-TW" sz="78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7096" y="354157"/>
            <a:ext cx="78790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訂定體育類別及項目</a:t>
            </a:r>
            <a:r>
              <a:rPr lang="zh-TW" altLang="en-US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後</a:t>
            </a:r>
            <a:endParaRPr lang="zh-HK" altLang="en-US" sz="6000" dirty="0"/>
          </a:p>
        </p:txBody>
      </p:sp>
      <p:pic>
        <p:nvPicPr>
          <p:cNvPr id="6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" y="4002718"/>
            <a:ext cx="1239632" cy="27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960581" y="1632134"/>
            <a:ext cx="723787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5000" dirty="0">
                <a:solidFill>
                  <a:srgbClr val="FF3399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規劃學習內容及單元主題</a:t>
            </a:r>
            <a:endParaRPr kumimoji="1" lang="en-US" altLang="zh-TW" sz="5000" dirty="0">
              <a:solidFill>
                <a:srgbClr val="FF3399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44377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Edbpest1\pe_sharing\02_TSK\TSK_Learning Topics in the Six Strands\Design and art work\Cover design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18" y="2592491"/>
            <a:ext cx="1702982" cy="240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24376" y="5000976"/>
            <a:ext cx="287766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《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體育</a:t>
            </a: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學習領域 ─  </a:t>
            </a:r>
            <a:endParaRPr kumimoji="0" lang="en-US" altLang="zh-TW" sz="2000" b="0" i="0" u="none" strike="noStrike" kern="0" cap="none" spc="0" normalizeH="0" baseline="0" noProof="0" dirty="0">
              <a:ln>
                <a:noFill/>
              </a:ln>
              <a:solidFill>
                <a:srgbClr val="402000"/>
              </a:solidFill>
              <a:effectLst/>
              <a:uLnTx/>
              <a:uFillTx/>
              <a:latin typeface="Times New Roman"/>
              <a:ea typeface="標楷體" pitchFamily="65" charset="-120"/>
              <a:cs typeface="Arial"/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六大學習範疇課題概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覽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  (</a:t>
            </a:r>
            <a:r>
              <a:rPr kumimoji="0" lang="en-US" altLang="zh-TW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2013</a:t>
            </a: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年</a:t>
            </a:r>
            <a:r>
              <a:rPr kumimoji="0" lang="en-US" altLang="zh-TW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)</a:t>
            </a:r>
            <a:endParaRPr kumimoji="0" lang="zh-HK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/>
              <a:sym typeface="Arial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0" y="-56058"/>
            <a:ext cx="676116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選擇合適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的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體育技能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/>
          <a:srcRect l="32666" t="34148" r="33612" b="12518"/>
          <a:stretch/>
        </p:blipFill>
        <p:spPr>
          <a:xfrm>
            <a:off x="3972753" y="35645"/>
            <a:ext cx="8096569" cy="6858000"/>
          </a:xfrm>
          <a:prstGeom prst="rect">
            <a:avLst/>
          </a:prstGeom>
        </p:spPr>
      </p:pic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4423292" y="1407615"/>
            <a:ext cx="6618948" cy="1497336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982579" y="1013395"/>
            <a:ext cx="835375" cy="459334"/>
          </a:xfrm>
          <a:prstGeom prst="ellips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3972753" y="3997841"/>
            <a:ext cx="1641238" cy="425301"/>
          </a:xfrm>
          <a:prstGeom prst="ellips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4" name="橢圓 13"/>
          <p:cNvSpPr/>
          <p:nvPr/>
        </p:nvSpPr>
        <p:spPr>
          <a:xfrm flipV="1">
            <a:off x="3972753" y="5000976"/>
            <a:ext cx="835375" cy="336568"/>
          </a:xfrm>
          <a:prstGeom prst="ellips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8432" y="61555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單元技能主題</a:t>
            </a:r>
            <a:endParaRPr kumimoji="1" lang="en-US" altLang="zh-TW" sz="3200" dirty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68995" y="6155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體育技能</a:t>
            </a:r>
            <a:endParaRPr kumimoji="1" lang="en-US" altLang="zh-TW" sz="3200" dirty="0">
              <a:solidFill>
                <a:srgbClr val="0000FF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4509829" y="4436037"/>
            <a:ext cx="6532411" cy="306084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4560096" y="5313052"/>
            <a:ext cx="6532411" cy="306084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3945006" y="61555"/>
            <a:ext cx="2075468" cy="7682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824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4" grpId="0" animBg="1"/>
      <p:bldP spid="2" grpId="0"/>
      <p:bldP spid="15" grpId="0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Edbpest1\pe_sharing\02_TSK\TSK_Learning Topics in the Six Strands\Design and art work\Cover design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18" y="2592491"/>
            <a:ext cx="1702982" cy="240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24376" y="5000976"/>
            <a:ext cx="287766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《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體育</a:t>
            </a: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學習領域 ─  </a:t>
            </a:r>
            <a:endParaRPr kumimoji="0" lang="en-US" altLang="zh-TW" sz="2000" b="0" i="0" u="none" strike="noStrike" kern="0" cap="none" spc="0" normalizeH="0" baseline="0" noProof="0" dirty="0">
              <a:ln>
                <a:noFill/>
              </a:ln>
              <a:solidFill>
                <a:srgbClr val="402000"/>
              </a:solidFill>
              <a:effectLst/>
              <a:uLnTx/>
              <a:uFillTx/>
              <a:latin typeface="Times New Roman"/>
              <a:ea typeface="標楷體" pitchFamily="65" charset="-120"/>
              <a:cs typeface="Arial"/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六大學習範疇課題概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覽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  (</a:t>
            </a:r>
            <a:r>
              <a:rPr kumimoji="0" lang="en-US" altLang="zh-TW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2013</a:t>
            </a:r>
            <a:r>
              <a:rPr kumimoji="0" lang="zh-TW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年</a:t>
            </a:r>
            <a:r>
              <a:rPr kumimoji="0" lang="en-US" altLang="zh-TW" sz="20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)</a:t>
            </a:r>
            <a:endParaRPr kumimoji="0" lang="zh-HK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/>
              <a:sym typeface="Arial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0" y="-56058"/>
            <a:ext cx="676116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選擇合適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的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體育技能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l="28147" t="28050" r="28785" b="26236"/>
          <a:stretch/>
        </p:blipFill>
        <p:spPr>
          <a:xfrm>
            <a:off x="3026589" y="1052623"/>
            <a:ext cx="9165411" cy="547222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095894" y="40405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單元技能主題</a:t>
            </a:r>
            <a:endParaRPr kumimoji="1" lang="en-US" altLang="zh-TW" sz="3200" dirty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84205" y="38278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體育技能</a:t>
            </a:r>
            <a:endParaRPr kumimoji="1" lang="en-US" altLang="zh-TW" sz="3200" dirty="0">
              <a:solidFill>
                <a:srgbClr val="0000FF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102043" y="2114932"/>
            <a:ext cx="835375" cy="459334"/>
          </a:xfrm>
          <a:prstGeom prst="ellips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3102043" y="3878517"/>
            <a:ext cx="835375" cy="441371"/>
          </a:xfrm>
          <a:prstGeom prst="ellipse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3675449" y="2477724"/>
            <a:ext cx="7329249" cy="435597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3675448" y="2467344"/>
            <a:ext cx="7329249" cy="435597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3675447" y="4224834"/>
            <a:ext cx="7329250" cy="776142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3675448" y="5624139"/>
            <a:ext cx="7329249" cy="435597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2899683" y="1018269"/>
            <a:ext cx="2462429" cy="7783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8" name="爆炸 2 17"/>
          <p:cNvSpPr/>
          <p:nvPr/>
        </p:nvSpPr>
        <p:spPr>
          <a:xfrm rot="21337789">
            <a:off x="5164581" y="2283958"/>
            <a:ext cx="5009616" cy="1993963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2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在條件許可下</a:t>
            </a:r>
            <a:r>
              <a:rPr lang="zh-TW" altLang="en-US" sz="2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，應</a:t>
            </a:r>
            <a:r>
              <a:rPr lang="zh-TW" altLang="en-US" sz="22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盡量</a:t>
            </a:r>
            <a:r>
              <a:rPr lang="zh-TW" altLang="en-US" sz="2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涵蓋</a:t>
            </a:r>
            <a:endParaRPr lang="en-US" altLang="zh-TW" sz="2200" dirty="0" smtClean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 lvl="0" algn="ctr">
              <a:defRPr/>
            </a:pPr>
            <a:r>
              <a:rPr kumimoji="0" lang="en-US" altLang="zh-TW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(</a:t>
            </a:r>
            <a:r>
              <a:rPr lang="zh-TW" altLang="en-US" sz="1800" dirty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銜接第三</a:t>
            </a:r>
            <a:r>
              <a:rPr kumimoji="0" lang="zh-TW" altLang="en-US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學習階段</a:t>
            </a:r>
            <a:r>
              <a:rPr kumimoji="0" lang="en-US" altLang="zh-TW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)</a:t>
            </a:r>
            <a:endParaRPr kumimoji="0" lang="zh-HK" altLang="en-US" sz="18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20" name="向左箭號 19"/>
          <p:cNvSpPr/>
          <p:nvPr/>
        </p:nvSpPr>
        <p:spPr>
          <a:xfrm>
            <a:off x="5316913" y="4242662"/>
            <a:ext cx="4270970" cy="758314"/>
          </a:xfrm>
          <a:prstGeom prst="leftArrow">
            <a:avLst/>
          </a:prstGeom>
          <a:solidFill>
            <a:srgbClr val="66FFFF"/>
          </a:solidFill>
          <a:ln w="412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可否只編排一項跳高方式？</a:t>
            </a:r>
            <a:endParaRPr kumimoji="0" lang="zh-TW" altLang="en-US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28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0" y="-56058"/>
            <a:ext cx="67611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選擇合適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的體育技能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28130" t="23173" r="28944" b="24673"/>
          <a:stretch/>
        </p:blipFill>
        <p:spPr>
          <a:xfrm>
            <a:off x="49472" y="759550"/>
            <a:ext cx="6110118" cy="417575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l="27992" t="37351" r="29107" b="8919"/>
          <a:stretch/>
        </p:blipFill>
        <p:spPr>
          <a:xfrm>
            <a:off x="6209062" y="759549"/>
            <a:ext cx="5927337" cy="41757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59590" y="1747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單元技能主題</a:t>
            </a:r>
            <a:endParaRPr kumimoji="1" lang="en-US" altLang="zh-TW" sz="3200" dirty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9472" y="609896"/>
            <a:ext cx="1539631" cy="6418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53658" y="2069838"/>
            <a:ext cx="2436276" cy="342547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57483" y="3242270"/>
            <a:ext cx="2436276" cy="291044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6370192" y="1251751"/>
            <a:ext cx="2436276" cy="257453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2" name="爆炸 2 11"/>
          <p:cNvSpPr/>
          <p:nvPr/>
        </p:nvSpPr>
        <p:spPr>
          <a:xfrm rot="21337789">
            <a:off x="6636518" y="4644927"/>
            <a:ext cx="4620300" cy="2140354"/>
          </a:xfrm>
          <a:prstGeom prst="irregularSeal2">
            <a:avLst/>
          </a:prstGeom>
          <a:solidFill>
            <a:srgbClr val="FFCCFF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zh-TW" altLang="en-US" sz="2200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不是</a:t>
            </a:r>
            <a:endParaRPr kumimoji="0" lang="en-US" altLang="zh-TW" sz="2200" i="0" u="none" strike="noStrike" kern="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  <a:p>
            <a:pPr lvl="0" algn="ctr">
              <a:defRPr/>
            </a:pPr>
            <a:r>
              <a:rPr lang="zh-TW" altLang="en-US" sz="1900" dirty="0" smtClean="0">
                <a:solidFill>
                  <a:srgbClr val="00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第二</a:t>
            </a:r>
            <a:r>
              <a:rPr kumimoji="0" lang="zh-TW" altLang="en-US" sz="19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學習階段建議學習的內容</a:t>
            </a:r>
            <a:endParaRPr kumimoji="0" lang="zh-HK" altLang="en-US" sz="19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3" name="向左箭號 12"/>
          <p:cNvSpPr/>
          <p:nvPr/>
        </p:nvSpPr>
        <p:spPr>
          <a:xfrm>
            <a:off x="1926455" y="5132964"/>
            <a:ext cx="4509855" cy="1006685"/>
          </a:xfrm>
          <a:prstGeom prst="leftArrow">
            <a:avLst/>
          </a:prstGeom>
          <a:solidFill>
            <a:srgbClr val="66FFFF"/>
          </a:solidFill>
          <a:ln w="412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sym typeface="Arial"/>
              </a:rPr>
              <a:t>應編排於教學進度嗎？</a:t>
            </a:r>
            <a:endParaRPr kumimoji="0" lang="zh-TW" altLang="en-US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  <a:sym typeface="Arial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05508" y="12150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體育技能</a:t>
            </a:r>
            <a:endParaRPr kumimoji="1" lang="en-US" altLang="zh-TW" sz="3200" dirty="0">
              <a:solidFill>
                <a:srgbClr val="0000FF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2682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Edbpest1\pe_sharing\02_TSK\TSK_Learning Topics in the Six Strands\Design and art work\Cover design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89" y="1988750"/>
            <a:ext cx="2157413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343053" y="5102576"/>
            <a:ext cx="3248243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《</a:t>
            </a:r>
            <a:r>
              <a:rPr kumimoji="0" lang="zh-TW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體育</a:t>
            </a:r>
            <a:r>
              <a:rPr kumimoji="0" lang="zh-TW" alt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學習領域 ─  </a:t>
            </a:r>
            <a:endParaRPr kumimoji="0" lang="en-US" altLang="zh-TW" sz="1900" b="0" i="0" u="none" strike="noStrike" kern="0" cap="none" spc="0" normalizeH="0" baseline="0" noProof="0" dirty="0">
              <a:ln>
                <a:noFill/>
              </a:ln>
              <a:solidFill>
                <a:srgbClr val="402000"/>
              </a:solidFill>
              <a:effectLst/>
              <a:uLnTx/>
              <a:uFillTx/>
              <a:latin typeface="Times New Roman"/>
              <a:ea typeface="標楷體" pitchFamily="65" charset="-120"/>
              <a:cs typeface="Arial"/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六大學習範疇課題概</a:t>
            </a:r>
            <a:r>
              <a:rPr kumimoji="0" lang="zh-TW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覽</a:t>
            </a:r>
            <a:r>
              <a:rPr kumimoji="0" lang="en-US" altLang="zh-TW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  (</a:t>
            </a:r>
            <a:r>
              <a:rPr kumimoji="0" lang="en-US" altLang="zh-TW" sz="19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2013</a:t>
            </a:r>
            <a:r>
              <a:rPr kumimoji="0" lang="zh-TW" alt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年</a:t>
            </a:r>
            <a:r>
              <a:rPr kumimoji="0" lang="en-US" altLang="zh-TW" sz="1900" b="0" i="0" u="none" strike="noStrike" kern="0" cap="none" spc="0" normalizeH="0" baseline="0" noProof="0" dirty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標楷體" pitchFamily="65" charset="-120"/>
                <a:cs typeface="Arial"/>
                <a:sym typeface="Wingdings"/>
              </a:rPr>
              <a:t>)</a:t>
            </a:r>
            <a:endParaRPr kumimoji="0" lang="zh-HK" altLang="en-US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/>
              <a:sym typeface="Arial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0" y="-56058"/>
            <a:ext cx="676116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選擇合適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的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體育技能</a:t>
            </a:r>
            <a:endParaRPr kumimoji="0" lang="en-US" altLang="zh-TW" sz="5000" b="1" i="0" u="none" strike="noStrike" kern="0" cap="none" spc="0" normalizeH="0" baseline="0" noProof="0" dirty="0" smtClean="0">
              <a:ln w="11430"/>
              <a:solidFill>
                <a:srgbClr val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zh-TW" sz="5000" b="1" i="0" u="none" strike="noStrike" kern="0" cap="none" spc="0" normalizeH="0" baseline="0" noProof="0" dirty="0">
              <a:ln w="11430"/>
              <a:solidFill>
                <a:srgbClr val="3F3F3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  <p:pic>
        <p:nvPicPr>
          <p:cNvPr id="9" name="圖片 4" descr="一張含有 桌 的圖片&#10;&#10;自動產生的描述">
            <a:extLst>
              <a:ext uri="{FF2B5EF4-FFF2-40B4-BE49-F238E27FC236}">
                <a16:creationId xmlns:a16="http://schemas.microsoft.com/office/drawing/2014/main" id="{F6195736-6202-48AE-9ADC-87B10879DF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7" r="230" b="27246"/>
          <a:stretch/>
        </p:blipFill>
        <p:spPr>
          <a:xfrm>
            <a:off x="3368123" y="759549"/>
            <a:ext cx="8729426" cy="50552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159590" y="1747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單元技能主題</a:t>
            </a:r>
            <a:endParaRPr kumimoji="1" lang="en-US" altLang="zh-TW" sz="3200" dirty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540572" y="759549"/>
            <a:ext cx="3020026" cy="8014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4227670" y="4811450"/>
            <a:ext cx="6736252" cy="306084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4" name="爆炸 2 13"/>
          <p:cNvSpPr/>
          <p:nvPr/>
        </p:nvSpPr>
        <p:spPr>
          <a:xfrm rot="21337789">
            <a:off x="6979867" y="5020391"/>
            <a:ext cx="3175747" cy="1653683"/>
          </a:xfrm>
          <a:prstGeom prst="irregularSeal2">
            <a:avLst/>
          </a:prstGeom>
          <a:solidFill>
            <a:srgbClr val="FFCCFF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zh-TW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不是</a:t>
            </a:r>
            <a:r>
              <a:rPr lang="zh-TW" altLang="en-US" sz="1600" dirty="0" smtClean="0">
                <a:solidFill>
                  <a:srgbClr val="00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第二</a:t>
            </a:r>
            <a:r>
              <a:rPr kumimoji="0" lang="zh-TW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學習階段建議學習的內容</a:t>
            </a:r>
            <a:endParaRPr kumimoji="0" lang="zh-HK" altLang="en-US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4227670" y="2848853"/>
            <a:ext cx="6736252" cy="1606633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  <p:sp>
        <p:nvSpPr>
          <p:cNvPr id="16" name="爆炸 2 15"/>
          <p:cNvSpPr/>
          <p:nvPr/>
        </p:nvSpPr>
        <p:spPr>
          <a:xfrm rot="21337789">
            <a:off x="6660880" y="1837354"/>
            <a:ext cx="4695051" cy="2064637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在條件許可下</a:t>
            </a:r>
            <a:r>
              <a:rPr lang="zh-TW" altLang="en-US" sz="20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，應</a:t>
            </a:r>
            <a:r>
              <a:rPr lang="zh-TW" altLang="en-US" sz="20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盡量</a:t>
            </a:r>
            <a:r>
              <a:rPr lang="zh-TW" altLang="en-US" sz="20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涵蓋</a:t>
            </a:r>
            <a:endParaRPr lang="en-US" altLang="zh-TW" sz="2000" dirty="0" smtClean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 lvl="0" algn="ctr">
              <a:defRPr/>
            </a:pPr>
            <a:r>
              <a:rPr kumimoji="0" lang="en-US" altLang="zh-TW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銜接第三</a:t>
            </a:r>
            <a:r>
              <a:rPr kumimoji="0" lang="zh-TW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學習階段</a:t>
            </a:r>
            <a:r>
              <a:rPr kumimoji="0" lang="en-US" altLang="zh-TW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sym typeface="Arial"/>
              </a:rPr>
              <a:t>)</a:t>
            </a:r>
            <a:endParaRPr kumimoji="0" lang="zh-HK" altLang="en-US" sz="1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3832447" y="4487946"/>
            <a:ext cx="1795996" cy="291044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3864691" y="5449075"/>
            <a:ext cx="1795996" cy="291044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88299" y="19062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體育技能</a:t>
            </a:r>
            <a:endParaRPr kumimoji="1" lang="en-US" altLang="zh-TW" sz="3200" dirty="0">
              <a:solidFill>
                <a:srgbClr val="0000FF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683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2B97FF5C-8657-B442-A591-7C927FDA0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109727"/>
            <a:ext cx="1283052" cy="1071725"/>
          </a:xfrm>
          <a:prstGeom prst="rect">
            <a:avLst/>
          </a:prstGeom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04185" y="0"/>
            <a:ext cx="901083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zh-TW" alt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Arial"/>
              </a:rPr>
              <a:t>教學主題及學習內容一覽表</a:t>
            </a:r>
            <a:endParaRPr kumimoji="1" lang="en-US" altLang="zh-TW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Arial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42844" y="0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3200" dirty="0" smtClean="0">
                <a:solidFill>
                  <a:srgbClr val="00B050"/>
                </a:solidFill>
                <a:latin typeface="華康儷粗圓" panose="020F0709000000000000" pitchFamily="49" charset="-120"/>
                <a:ea typeface="華康儷粗圓" panose="020F0709000000000000" pitchFamily="49" charset="-120"/>
                <a:sym typeface="Wingdings"/>
              </a:rPr>
              <a:t>球類體育項目</a:t>
            </a:r>
            <a:endParaRPr kumimoji="1" lang="en-US" altLang="zh-TW" sz="3200" dirty="0">
              <a:solidFill>
                <a:srgbClr val="00B05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Wingding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/>
          <a:srcRect l="16437" t="19602" r="29862" b="11552"/>
          <a:stretch/>
        </p:blipFill>
        <p:spPr>
          <a:xfrm>
            <a:off x="0" y="109727"/>
            <a:ext cx="9844498" cy="6304002"/>
          </a:xfrm>
          <a:prstGeom prst="rect">
            <a:avLst/>
          </a:prstGeom>
        </p:spPr>
      </p:pic>
      <p:sp>
        <p:nvSpPr>
          <p:cNvPr id="14" name="爆炸 2 13"/>
          <p:cNvSpPr/>
          <p:nvPr/>
        </p:nvSpPr>
        <p:spPr>
          <a:xfrm rot="21337789">
            <a:off x="8501507" y="1131450"/>
            <a:ext cx="2824331" cy="982687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由淺入深</a:t>
            </a:r>
            <a:endParaRPr kumimoji="0" lang="zh-HK" altLang="en-US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6" name="爆炸 2 15"/>
          <p:cNvSpPr/>
          <p:nvPr/>
        </p:nvSpPr>
        <p:spPr>
          <a:xfrm rot="21337789">
            <a:off x="9882929" y="2055961"/>
            <a:ext cx="2271863" cy="1063265"/>
          </a:xfrm>
          <a:prstGeom prst="irregularSeal2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18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螺旋式</a:t>
            </a:r>
            <a:endParaRPr lang="en-US" altLang="zh-TW" sz="1800" dirty="0" smtClean="0">
              <a:solidFill>
                <a:srgbClr val="FF000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 lvl="0" algn="ctr">
              <a:defRPr/>
            </a:pPr>
            <a:r>
              <a:rPr lang="zh-TW" altLang="en-US" sz="18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編排</a:t>
            </a:r>
            <a:endParaRPr kumimoji="0" lang="zh-HK" altLang="en-US" sz="18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7" name="爆炸 2 16"/>
          <p:cNvSpPr/>
          <p:nvPr/>
        </p:nvSpPr>
        <p:spPr>
          <a:xfrm rot="21337789">
            <a:off x="9622002" y="3361342"/>
            <a:ext cx="2756380" cy="1911360"/>
          </a:xfrm>
          <a:prstGeom prst="irregularSeal2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1800" dirty="0" smtClean="0">
                <a:solidFill>
                  <a:srgbClr val="FF0066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涵蓋</a:t>
            </a:r>
            <a:endParaRPr lang="en-US" altLang="zh-TW" sz="1800" dirty="0" smtClean="0">
              <a:solidFill>
                <a:srgbClr val="FF0066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 lvl="0" algn="ctr">
              <a:defRPr/>
            </a:pPr>
            <a:r>
              <a:rPr lang="zh-TW" altLang="en-US" sz="1800" dirty="0" smtClean="0">
                <a:solidFill>
                  <a:srgbClr val="FF0066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課程文件</a:t>
            </a:r>
            <a:endParaRPr lang="en-US" altLang="zh-TW" sz="1800" dirty="0" smtClean="0">
              <a:solidFill>
                <a:srgbClr val="FF0066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 lvl="0" algn="ctr">
              <a:defRPr/>
            </a:pPr>
            <a:r>
              <a:rPr lang="zh-TW" altLang="en-US" sz="1800" dirty="0" smtClean="0">
                <a:solidFill>
                  <a:srgbClr val="FF0066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建議內容</a:t>
            </a:r>
            <a:endParaRPr kumimoji="0" lang="zh-HK" altLang="en-US" sz="1800" i="0" u="none" strike="noStrike" kern="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18" name="爆炸 2 17"/>
          <p:cNvSpPr/>
          <p:nvPr/>
        </p:nvSpPr>
        <p:spPr>
          <a:xfrm rot="21337789">
            <a:off x="8800878" y="5676815"/>
            <a:ext cx="3601912" cy="1045472"/>
          </a:xfrm>
          <a:prstGeom prst="irregularSeal2">
            <a:avLst/>
          </a:prstGeom>
          <a:solidFill>
            <a:srgbClr val="66FFFF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項目的課時</a:t>
            </a:r>
            <a:r>
              <a:rPr lang="en-US" altLang="zh-TW" sz="20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/</a:t>
            </a:r>
            <a:r>
              <a:rPr lang="zh-TW" altLang="en-US" sz="2000" dirty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節數編排</a:t>
            </a:r>
            <a:endParaRPr kumimoji="0" lang="zh-HK" altLang="en-US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539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51010" y="2624996"/>
            <a:ext cx="84642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78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如何縱向有效銜接？</a:t>
            </a:r>
          </a:p>
        </p:txBody>
      </p:sp>
      <p:pic>
        <p:nvPicPr>
          <p:cNvPr id="6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" y="4002718"/>
            <a:ext cx="1239632" cy="27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851010" y="1547074"/>
            <a:ext cx="852028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zh-TW" alt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Wingdings"/>
              </a:rPr>
              <a:t>規劃學習</a:t>
            </a:r>
            <a:r>
              <a:rPr kumimoji="1" lang="zh-TW" altLang="en-US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Wingdings"/>
              </a:rPr>
              <a:t>內容，訂定學習目標</a:t>
            </a:r>
            <a:endParaRPr kumimoji="1" lang="en-US" altLang="zh-TW" sz="5000" b="0" i="0" u="none" strike="noStrike" kern="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7809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03731"/>
              </p:ext>
            </p:extLst>
          </p:nvPr>
        </p:nvGraphicFramePr>
        <p:xfrm>
          <a:off x="0" y="0"/>
          <a:ext cx="12192000" cy="6768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6320">
                  <a:extLst>
                    <a:ext uri="{9D8B030D-6E8A-4147-A177-3AD203B41FA5}">
                      <a16:colId xmlns:a16="http://schemas.microsoft.com/office/drawing/2014/main" val="3387721225"/>
                    </a:ext>
                  </a:extLst>
                </a:gridCol>
                <a:gridCol w="6075680">
                  <a:extLst>
                    <a:ext uri="{9D8B030D-6E8A-4147-A177-3AD203B41FA5}">
                      <a16:colId xmlns:a16="http://schemas.microsoft.com/office/drawing/2014/main" val="2415247705"/>
                    </a:ext>
                  </a:extLst>
                </a:gridCol>
              </a:tblGrid>
              <a:tr h="476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第一學習階段</a:t>
                      </a:r>
                      <a:r>
                        <a:rPr lang="en-US" altLang="zh-TW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(</a:t>
                      </a:r>
                      <a:r>
                        <a:rPr lang="zh-TW" altLang="en-US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初小</a:t>
                      </a:r>
                      <a:r>
                        <a:rPr lang="en-US" altLang="zh-TW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)</a:t>
                      </a:r>
                      <a:endParaRPr lang="zh-HK" altLang="en-US" sz="2800" b="1" i="0" u="none" strike="noStrike" cap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第二學習階段</a:t>
                      </a:r>
                      <a:r>
                        <a:rPr lang="en-US" altLang="zh-TW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(</a:t>
                      </a:r>
                      <a:r>
                        <a:rPr lang="zh-TW" altLang="en-US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高小</a:t>
                      </a:r>
                      <a:r>
                        <a:rPr lang="en-US" altLang="zh-TW" sz="2800" b="1" i="0" u="none" strike="noStrike" cap="none" dirty="0" smtClean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)</a:t>
                      </a:r>
                      <a:endParaRPr lang="zh-HK" altLang="en-US" sz="2800" b="1" i="0" u="none" strike="noStrike" cap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24670"/>
                  </a:ext>
                </a:extLst>
              </a:tr>
              <a:tr h="6250076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032264"/>
                  </a:ext>
                </a:extLst>
              </a:tr>
            </a:tbl>
          </a:graphicData>
        </a:graphic>
      </p:graphicFrame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3"/>
          <a:srcRect l="35735" t="22898" r="36261" b="14653"/>
          <a:stretch/>
        </p:blipFill>
        <p:spPr>
          <a:xfrm>
            <a:off x="6434828" y="467360"/>
            <a:ext cx="5421892" cy="6300876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t="44685" r="32131" b="26690"/>
          <a:stretch/>
        </p:blipFill>
        <p:spPr bwMode="auto">
          <a:xfrm>
            <a:off x="172721" y="1304775"/>
            <a:ext cx="5547982" cy="416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橢圓 20"/>
          <p:cNvSpPr/>
          <p:nvPr/>
        </p:nvSpPr>
        <p:spPr>
          <a:xfrm>
            <a:off x="172720" y="3322320"/>
            <a:ext cx="3942079" cy="5283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298518" y="5083094"/>
            <a:ext cx="1306761" cy="5049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298518" y="2162520"/>
            <a:ext cx="3013642" cy="4587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4" name="爆炸 2 23"/>
          <p:cNvSpPr/>
          <p:nvPr/>
        </p:nvSpPr>
        <p:spPr>
          <a:xfrm rot="21337789">
            <a:off x="1930841" y="716106"/>
            <a:ext cx="4465493" cy="1180691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2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學習內容緊扣</a:t>
            </a:r>
            <a:endParaRPr kumimoji="0" lang="zh-HK" altLang="en-US" sz="220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099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683580" y="17755"/>
            <a:ext cx="21217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zh-TW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Arial"/>
              </a:rPr>
              <a:t>縱向銜接</a:t>
            </a:r>
            <a:endParaRPr kumimoji="1" lang="en-US" altLang="zh-TW" sz="3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Arial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/>
          <a:srcRect l="16437" t="19602" r="29862" b="61435"/>
          <a:stretch/>
        </p:blipFill>
        <p:spPr>
          <a:xfrm>
            <a:off x="-157655" y="3255711"/>
            <a:ext cx="12178502" cy="259467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/>
          <a:srcRect l="10980" t="39400" r="23144" b="55798"/>
          <a:stretch/>
        </p:blipFill>
        <p:spPr>
          <a:xfrm>
            <a:off x="92453" y="6081612"/>
            <a:ext cx="11928443" cy="49075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4"/>
          <a:srcRect l="10980" t="14563" r="24172" b="60267"/>
          <a:stretch/>
        </p:blipFill>
        <p:spPr>
          <a:xfrm>
            <a:off x="92453" y="802573"/>
            <a:ext cx="11928394" cy="2530588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2B97FF5C-8657-B442-A591-7C927FDA0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744" y="109728"/>
            <a:ext cx="1165276" cy="973348"/>
          </a:xfrm>
          <a:prstGeom prst="rect">
            <a:avLst/>
          </a:prstGeom>
        </p:spPr>
      </p:pic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3450701" y="17755"/>
            <a:ext cx="21217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Arial"/>
              </a:rPr>
              <a:t>【</a:t>
            </a:r>
            <a:r>
              <a:rPr kumimoji="1" lang="zh-TW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Arial"/>
              </a:rPr>
              <a:t>例子</a:t>
            </a:r>
            <a:r>
              <a:rPr kumimoji="1" lang="en-US" altLang="zh-TW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華康儷粗圓" panose="020F0709000000000000" pitchFamily="49" charset="-120"/>
                <a:ea typeface="華康儷粗圓" panose="020F0709000000000000" pitchFamily="49" charset="-120"/>
                <a:cs typeface="Arial"/>
                <a:sym typeface="Arial"/>
              </a:rPr>
              <a:t>】</a:t>
            </a:r>
            <a:endParaRPr kumimoji="1" lang="en-US" altLang="zh-TW" sz="3000" b="0" i="0" u="none" strike="noStrike" kern="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0" y="0"/>
          <a:ext cx="12192000" cy="6768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5269">
                  <a:extLst>
                    <a:ext uri="{9D8B030D-6E8A-4147-A177-3AD203B41FA5}">
                      <a16:colId xmlns:a16="http://schemas.microsoft.com/office/drawing/2014/main" val="3387721225"/>
                    </a:ext>
                  </a:extLst>
                </a:gridCol>
                <a:gridCol w="7346731">
                  <a:extLst>
                    <a:ext uri="{9D8B030D-6E8A-4147-A177-3AD203B41FA5}">
                      <a16:colId xmlns:a16="http://schemas.microsoft.com/office/drawing/2014/main" val="2415247705"/>
                    </a:ext>
                  </a:extLst>
                </a:gridCol>
              </a:tblGrid>
              <a:tr h="4765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三年級</a:t>
                      </a:r>
                      <a:endParaRPr lang="zh-HK" altLang="en-US" sz="2800" dirty="0">
                        <a:solidFill>
                          <a:srgbClr val="0000FF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800" b="1" i="0" u="none" strike="noStrike" cap="none" dirty="0" smtClean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四年級</a:t>
                      </a:r>
                      <a:endParaRPr lang="zh-HK" altLang="en-US" sz="2800" b="1" i="0" u="none" strike="noStrike" cap="none" dirty="0">
                        <a:solidFill>
                          <a:srgbClr val="0000FF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24670"/>
                  </a:ext>
                </a:extLst>
              </a:tr>
              <a:tr h="6250076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032264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19668" t="28264" r="52477" b="17996"/>
          <a:stretch/>
        </p:blipFill>
        <p:spPr>
          <a:xfrm>
            <a:off x="4820234" y="1111266"/>
            <a:ext cx="3314774" cy="465891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/>
          <a:srcRect l="46553" t="23997" r="37589" b="26045"/>
          <a:stretch/>
        </p:blipFill>
        <p:spPr>
          <a:xfrm>
            <a:off x="8178268" y="1087970"/>
            <a:ext cx="1927256" cy="458439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/>
          <a:srcRect l="61868" t="26349" r="17000" b="9902"/>
          <a:stretch/>
        </p:blipFill>
        <p:spPr>
          <a:xfrm>
            <a:off x="10105524" y="1110203"/>
            <a:ext cx="2086476" cy="456957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/>
          <a:srcRect l="18859" t="13086" r="67725" b="41435"/>
          <a:stretch/>
        </p:blipFill>
        <p:spPr>
          <a:xfrm>
            <a:off x="101044" y="1095381"/>
            <a:ext cx="2877445" cy="548670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6"/>
          <a:srcRect l="51892" t="13087" r="40056" b="45324"/>
          <a:stretch/>
        </p:blipFill>
        <p:spPr>
          <a:xfrm>
            <a:off x="3021748" y="1095381"/>
            <a:ext cx="1755226" cy="5486702"/>
          </a:xfrm>
          <a:prstGeom prst="rect">
            <a:avLst/>
          </a:prstGeom>
        </p:spPr>
      </p:pic>
      <p:sp>
        <p:nvSpPr>
          <p:cNvPr id="13" name="圓角矩形 12"/>
          <p:cNvSpPr/>
          <p:nvPr/>
        </p:nvSpPr>
        <p:spPr>
          <a:xfrm>
            <a:off x="188275" y="600990"/>
            <a:ext cx="1305705" cy="494391"/>
          </a:xfrm>
          <a:prstGeom prst="roundRect">
            <a:avLst/>
          </a:prstGeom>
          <a:solidFill>
            <a:srgbClr val="66FF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單元主題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4949005" y="600990"/>
            <a:ext cx="1305705" cy="494391"/>
          </a:xfrm>
          <a:prstGeom prst="roundRect">
            <a:avLst/>
          </a:prstGeom>
          <a:solidFill>
            <a:srgbClr val="66FF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單元主題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1592790" y="600990"/>
            <a:ext cx="1305705" cy="494391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體育技能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3275461" y="596180"/>
            <a:ext cx="1305705" cy="49439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活動知識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6559510" y="597635"/>
            <a:ext cx="1305705" cy="494391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體育技能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9452671" y="593579"/>
            <a:ext cx="1305705" cy="49439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活動知識</a:t>
            </a:r>
            <a:endParaRPr kumimoji="0" lang="zh-HK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9" name="爆炸 2 18"/>
          <p:cNvSpPr/>
          <p:nvPr/>
        </p:nvSpPr>
        <p:spPr>
          <a:xfrm rot="21337789">
            <a:off x="4853568" y="5876357"/>
            <a:ext cx="2824331" cy="982687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由淺入深</a:t>
            </a:r>
            <a:endParaRPr kumimoji="0" lang="zh-HK" altLang="en-US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20" name="爆炸 2 19"/>
          <p:cNvSpPr/>
          <p:nvPr/>
        </p:nvSpPr>
        <p:spPr>
          <a:xfrm rot="21312898">
            <a:off x="7906404" y="5627708"/>
            <a:ext cx="3748900" cy="1144164"/>
          </a:xfrm>
          <a:prstGeom prst="irregularSeal2">
            <a:avLst/>
          </a:prstGeom>
          <a:solidFill>
            <a:srgbClr val="66FF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 smtClean="0">
                <a:solidFill>
                  <a:srgbClr val="00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銜接初小</a:t>
            </a:r>
            <a:r>
              <a:rPr lang="zh-TW" altLang="en-US" sz="2000" dirty="0">
                <a:solidFill>
                  <a:srgbClr val="00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的學習成果</a:t>
            </a:r>
            <a:endParaRPr kumimoji="0" lang="zh-HK" altLang="en-US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365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7820" t="14314" r="23646" b="10825"/>
          <a:stretch/>
        </p:blipFill>
        <p:spPr>
          <a:xfrm>
            <a:off x="200103" y="714703"/>
            <a:ext cx="11582400" cy="6143297"/>
          </a:xfrm>
          <a:prstGeom prst="rect">
            <a:avLst/>
          </a:prstGeom>
        </p:spPr>
      </p:pic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200103" y="-76944"/>
            <a:ext cx="53914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4500" dirty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訂定單元的學習</a:t>
            </a:r>
            <a:r>
              <a:rPr kumimoji="1" lang="zh-TW" altLang="en-US" sz="45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目標</a:t>
            </a:r>
            <a:endParaRPr kumimoji="1" lang="en-US" altLang="zh-TW" sz="45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Arial"/>
            </a:endParaRPr>
          </a:p>
        </p:txBody>
      </p:sp>
      <p:sp>
        <p:nvSpPr>
          <p:cNvPr id="25" name="文字方塊 24"/>
          <p:cNvSpPr txBox="1">
            <a:spLocks noChangeArrowheads="1"/>
          </p:cNvSpPr>
          <p:nvPr/>
        </p:nvSpPr>
        <p:spPr bwMode="auto">
          <a:xfrm>
            <a:off x="1707990" y="714702"/>
            <a:ext cx="9203850" cy="494337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1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全真中圓體"/>
              <a:cs typeface="全真中圓體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9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97" y="229807"/>
            <a:ext cx="1271455" cy="127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1815152" y="366285"/>
            <a:ext cx="12555942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高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小體育課程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是</a:t>
            </a:r>
            <a:endParaRPr kumimoji="0" lang="en-US" altLang="zh-TW" sz="55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zh-TW" sz="55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建基於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初小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的學習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成果</a:t>
            </a:r>
            <a:endParaRPr kumimoji="0" lang="zh-TW" altLang="en-US" sz="5500" b="1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課程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內容與初小的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一脈相承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，</a:t>
            </a:r>
            <a:endParaRPr kumimoji="0" lang="en-US" altLang="zh-TW" sz="55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  由淺入深</a:t>
            </a:r>
            <a:endParaRPr kumimoji="0" lang="en-US" altLang="zh-TW" sz="55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並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緊密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配合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六大</a:t>
            </a:r>
            <a:r>
              <a:rPr kumimoji="0" lang="zh-TW" altLang="en-US" sz="5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學習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範疇</a:t>
            </a:r>
            <a:endParaRPr kumimoji="0" lang="zh-TW" altLang="en-US" sz="5500" b="1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</p:spTree>
    <p:extLst>
      <p:ext uri="{BB962C8B-B14F-4D97-AF65-F5344CB8AC3E}">
        <p14:creationId xmlns:p14="http://schemas.microsoft.com/office/powerpoint/2010/main" val="89113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90651" y="2203553"/>
            <a:ext cx="10123280" cy="482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en-US" altLang="zh-TW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1.</a:t>
            </a:r>
            <a:r>
              <a:rPr kumimoji="0" lang="zh-TW" altLang="en-US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先訂定</a:t>
            </a:r>
            <a:r>
              <a:rPr kumimoji="0" lang="zh-TW" altLang="en-US" sz="5500" b="1" i="0" u="none" strike="noStrike" kern="0" cap="none" spc="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體育技能</a:t>
            </a:r>
            <a:r>
              <a:rPr lang="zh-TW" altLang="en-US" sz="55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學習</a:t>
            </a:r>
            <a:r>
              <a:rPr kumimoji="0" lang="zh-TW" altLang="en-US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目標</a:t>
            </a:r>
            <a:r>
              <a:rPr kumimoji="0" lang="en-US" altLang="zh-TW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 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altLang="zh-TW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2.</a:t>
            </a:r>
            <a:r>
              <a:rPr lang="zh-TW" altLang="en-US" sz="55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再訂定</a:t>
            </a:r>
            <a:r>
              <a:rPr lang="zh-TW" altLang="en-US" sz="55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活動知識</a:t>
            </a:r>
            <a:r>
              <a:rPr lang="zh-TW" altLang="en-US" sz="55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55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目標</a:t>
            </a:r>
            <a:endParaRPr lang="en-US" altLang="zh-TW" sz="55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zh-TW" sz="55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3.</a:t>
            </a:r>
            <a:r>
              <a:rPr lang="zh-TW" altLang="en-US" sz="55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最後才訂</a:t>
            </a:r>
            <a:r>
              <a:rPr lang="zh-TW" altLang="en-US" sz="55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定</a:t>
            </a:r>
            <a:r>
              <a:rPr lang="zh-TW" altLang="en-US" sz="55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其他範疇</a:t>
            </a:r>
            <a:r>
              <a:rPr lang="zh-TW" altLang="en-US" sz="55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55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目標</a:t>
            </a:r>
            <a:endParaRPr lang="en-US" altLang="zh-TW" sz="55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lvl="0">
              <a:defRPr/>
            </a:pPr>
            <a:endParaRPr kumimoji="0" lang="en-US" altLang="zh-TW" sz="6000" b="1" i="0" u="none" strike="noStrike" kern="0" cap="none" spc="0" normalizeH="0" baseline="0" noProof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sym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019" y="51768"/>
            <a:ext cx="4801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6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訂定學習目標</a:t>
            </a:r>
            <a:endParaRPr kumimoji="0" lang="zh-HK" alt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" y="4002718"/>
            <a:ext cx="1239632" cy="27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651676" y="1365705"/>
            <a:ext cx="62063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umimoji="1" lang="zh-TW" altLang="en-US" sz="6000" dirty="0">
                <a:solidFill>
                  <a:srgbClr val="FF3399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編寫</a:t>
            </a:r>
            <a:r>
              <a:rPr kumimoji="1" lang="zh-TW" altLang="en-US" sz="6000" dirty="0" smtClean="0">
                <a:solidFill>
                  <a:srgbClr val="FF3399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心得與竅門</a:t>
            </a:r>
            <a:endParaRPr kumimoji="1" lang="en-US" altLang="zh-TW" sz="5000" b="0" i="0" u="none" strike="noStrike" kern="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cs typeface="Arial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75193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145" y="-24006"/>
            <a:ext cx="47086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5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en-US" sz="5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定學習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sym typeface="Arial"/>
              </a:rPr>
              <a:t>目標</a:t>
            </a:r>
            <a:endParaRPr kumimoji="0" lang="zh-HK" alt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14897" t="27473" r="64021" b="15215"/>
          <a:stretch/>
        </p:blipFill>
        <p:spPr>
          <a:xfrm>
            <a:off x="6696409" y="595554"/>
            <a:ext cx="5362189" cy="6308564"/>
          </a:xfrm>
          <a:prstGeom prst="rect">
            <a:avLst/>
          </a:prstGeom>
        </p:spPr>
      </p:pic>
      <p:sp>
        <p:nvSpPr>
          <p:cNvPr id="8" name="圓角矩形 7"/>
          <p:cNvSpPr/>
          <p:nvPr/>
        </p:nvSpPr>
        <p:spPr>
          <a:xfrm>
            <a:off x="7026019" y="57246"/>
            <a:ext cx="1829864" cy="494391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單元主題</a:t>
            </a:r>
            <a:endParaRPr kumimoji="0" lang="zh-HK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9828700" y="57246"/>
            <a:ext cx="1809818" cy="494391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b="1" dirty="0">
                <a:solidFill>
                  <a:srgbClr val="000000"/>
                </a:solidFill>
                <a:latin typeface="Arial"/>
                <a:ea typeface="新細明體" panose="02020500000000000000" pitchFamily="18" charset="-120"/>
              </a:rPr>
              <a:t>體育技能</a:t>
            </a:r>
            <a:endParaRPr lang="zh-HK" altLang="en-US" sz="3000" b="1" dirty="0">
              <a:solidFill>
                <a:srgbClr val="000000"/>
              </a:solidFill>
              <a:latin typeface="Arial"/>
              <a:ea typeface="新細明體" panose="02020500000000000000" pitchFamily="18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32666" t="34148" r="33612" b="12518"/>
          <a:stretch/>
        </p:blipFill>
        <p:spPr>
          <a:xfrm>
            <a:off x="147145" y="883886"/>
            <a:ext cx="6296185" cy="602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1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145" y="-24006"/>
            <a:ext cx="403187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000" b="1" i="0" u="none" strike="noStrike" kern="0" cap="none" spc="0" normalizeH="0" baseline="0" noProof="0" dirty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訂</a:t>
            </a:r>
            <a:r>
              <a:rPr kumimoji="0" lang="zh-TW" altLang="en-US" sz="5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定學習目標</a:t>
            </a:r>
            <a:endParaRPr kumimoji="0" lang="zh-HK" alt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24665" t="27473" r="64021" b="15215"/>
          <a:stretch/>
        </p:blipFill>
        <p:spPr>
          <a:xfrm>
            <a:off x="227452" y="1305886"/>
            <a:ext cx="2056958" cy="4509412"/>
          </a:xfrm>
          <a:prstGeom prst="rect">
            <a:avLst/>
          </a:prstGeom>
        </p:spPr>
      </p:pic>
      <p:sp>
        <p:nvSpPr>
          <p:cNvPr id="9" name="圓角矩形 8"/>
          <p:cNvSpPr/>
          <p:nvPr/>
        </p:nvSpPr>
        <p:spPr>
          <a:xfrm>
            <a:off x="353263" y="837768"/>
            <a:ext cx="1809818" cy="494391"/>
          </a:xfrm>
          <a:prstGeom prst="roundRect">
            <a:avLst/>
          </a:prstGeom>
          <a:solidFill>
            <a:srgbClr val="CCFF3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體育技能</a:t>
            </a:r>
            <a:endParaRPr kumimoji="0" lang="zh-HK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42310" t="12636" r="36775" b="12731"/>
          <a:stretch/>
        </p:blipFill>
        <p:spPr>
          <a:xfrm>
            <a:off x="2699604" y="1277652"/>
            <a:ext cx="2283419" cy="473448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/>
          <a:srcRect l="41877" t="16889" r="36840" b="7073"/>
          <a:stretch/>
        </p:blipFill>
        <p:spPr>
          <a:xfrm>
            <a:off x="4983024" y="1256771"/>
            <a:ext cx="2366254" cy="475536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/>
          <a:srcRect l="46550" t="29919" r="37469" b="21350"/>
          <a:stretch/>
        </p:blipFill>
        <p:spPr>
          <a:xfrm>
            <a:off x="7349278" y="1256771"/>
            <a:ext cx="2372791" cy="481130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7"/>
          <a:srcRect l="46746" t="13001" r="37565" b="31840"/>
          <a:stretch/>
        </p:blipFill>
        <p:spPr>
          <a:xfrm>
            <a:off x="9715532" y="1256771"/>
            <a:ext cx="2432873" cy="4811301"/>
          </a:xfrm>
          <a:prstGeom prst="rect">
            <a:avLst/>
          </a:prstGeom>
        </p:spPr>
      </p:pic>
      <p:sp>
        <p:nvSpPr>
          <p:cNvPr id="14" name="圓角矩形 13"/>
          <p:cNvSpPr/>
          <p:nvPr/>
        </p:nvSpPr>
        <p:spPr>
          <a:xfrm>
            <a:off x="6033124" y="762380"/>
            <a:ext cx="2632307" cy="494391"/>
          </a:xfrm>
          <a:prstGeom prst="roundRect">
            <a:avLst/>
          </a:prstGeom>
          <a:solidFill>
            <a:srgbClr val="FF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活動知識</a:t>
            </a:r>
            <a:endParaRPr kumimoji="0" lang="zh-HK" altLang="en-US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147145" y="1277652"/>
            <a:ext cx="1236306" cy="3304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147145" y="3396453"/>
            <a:ext cx="1030014" cy="3557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2513399" y="1232455"/>
            <a:ext cx="1236306" cy="302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7266442" y="1218267"/>
            <a:ext cx="980535" cy="3304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1400" b="0" i="0" u="none" strike="noStrike" kern="0" cap="none" spc="0" normalizeH="0" baseline="0" noProof="0">
              <a:ln>
                <a:noFill/>
              </a:ln>
              <a:solidFill>
                <a:srgbClr val="FBEFDB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0" name="爆炸 2 19"/>
          <p:cNvSpPr/>
          <p:nvPr/>
        </p:nvSpPr>
        <p:spPr>
          <a:xfrm rot="21337789">
            <a:off x="4017900" y="-2441"/>
            <a:ext cx="3128607" cy="960805"/>
          </a:xfrm>
          <a:prstGeom prst="irregularSeal2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200" dirty="0" smtClean="0">
                <a:solidFill>
                  <a:srgbClr val="FF000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對焦編寫</a:t>
            </a:r>
            <a:endParaRPr kumimoji="0" lang="zh-HK" altLang="en-US" sz="2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3192531" y="1693849"/>
            <a:ext cx="643746" cy="23535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3249108" y="2369083"/>
            <a:ext cx="1401555" cy="22697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5200530" y="1929199"/>
            <a:ext cx="1015811" cy="21019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5200530" y="2785567"/>
            <a:ext cx="1431498" cy="209881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9715532" y="3752192"/>
            <a:ext cx="2432873" cy="2259946"/>
          </a:xfrm>
          <a:prstGeom prst="rect">
            <a:avLst/>
          </a:prstGeom>
          <a:noFill/>
          <a:ln w="762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HK" altLang="en-US" sz="2400">
              <a:solidFill>
                <a:srgbClr val="000000"/>
              </a:solidFill>
              <a:latin typeface="Times New Roman" panose="02020603050405020304" pitchFamily="18" charset="0"/>
              <a:ea typeface="全真中圓體"/>
              <a:cs typeface="全真中圓體"/>
            </a:endParaRPr>
          </a:p>
        </p:txBody>
      </p:sp>
      <p:sp>
        <p:nvSpPr>
          <p:cNvPr id="28" name="爆炸 2 27"/>
          <p:cNvSpPr/>
          <p:nvPr/>
        </p:nvSpPr>
        <p:spPr>
          <a:xfrm rot="21337789">
            <a:off x="8703860" y="-35966"/>
            <a:ext cx="3261708" cy="1133055"/>
          </a:xfrm>
          <a:prstGeom prst="irregularSeal2">
            <a:avLst/>
          </a:prstGeom>
          <a:solidFill>
            <a:srgbClr val="66FFFF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000" dirty="0" smtClean="0">
                <a:solidFill>
                  <a:srgbClr val="0000FF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知識緊扣技能</a:t>
            </a:r>
            <a:endParaRPr kumimoji="0" lang="zh-HK" altLang="en-US" sz="200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儷粗圓" panose="020F0709000000000000" pitchFamily="49" charset="-120"/>
              <a:ea typeface="華康儷粗圓" panose="020F0709000000000000" pitchFamily="49" charset="-120"/>
              <a:sym typeface="Arial"/>
            </a:endParaRPr>
          </a:p>
        </p:txBody>
      </p:sp>
      <p:sp>
        <p:nvSpPr>
          <p:cNvPr id="29" name="圓角矩形 28"/>
          <p:cNvSpPr/>
          <p:nvPr/>
        </p:nvSpPr>
        <p:spPr>
          <a:xfrm>
            <a:off x="2778715" y="6038942"/>
            <a:ext cx="6172118" cy="778785"/>
          </a:xfrm>
          <a:prstGeom prst="round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介紹中國或中國香港相關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運動的</a:t>
            </a:r>
            <a:r>
              <a:rPr lang="zh-TW" altLang="en-US" sz="22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運動員運動生涯及事蹟，藉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此培養學生的正確</a:t>
            </a:r>
            <a:r>
              <a:rPr lang="zh-TW" altLang="en-US" sz="22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價值觀</a:t>
            </a:r>
            <a:endParaRPr kumimoji="0" lang="zh-HK" alt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sym typeface="Arial"/>
            </a:endParaRPr>
          </a:p>
        </p:txBody>
      </p:sp>
      <p:sp>
        <p:nvSpPr>
          <p:cNvPr id="32" name="圓角矩形 31"/>
          <p:cNvSpPr/>
          <p:nvPr/>
        </p:nvSpPr>
        <p:spPr>
          <a:xfrm>
            <a:off x="9133840" y="6181138"/>
            <a:ext cx="2870156" cy="494391"/>
          </a:xfrm>
          <a:prstGeom prst="roundRect">
            <a:avLst/>
          </a:prstGeom>
          <a:solidFill>
            <a:srgbClr val="FFCCFF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國民身份認同</a:t>
            </a:r>
            <a:endParaRPr kumimoji="0" lang="zh-HK" altLang="en-US" sz="25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sym typeface="Arial"/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 flipH="1">
            <a:off x="8950833" y="5405120"/>
            <a:ext cx="609727" cy="6070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58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754" y="139338"/>
            <a:ext cx="102844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編寫課程前的</a:t>
            </a:r>
            <a:r>
              <a:rPr lang="zh-TW" altLang="en-US" sz="5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考量 </a:t>
            </a:r>
            <a:r>
              <a:rPr lang="en-US" altLang="zh-TW" sz="5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lang="zh-TW" altLang="en-US" sz="5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注意事項</a:t>
            </a:r>
            <a:endParaRPr kumimoji="0" lang="en-US" altLang="zh-TW" sz="5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graphicFrame>
        <p:nvGraphicFramePr>
          <p:cNvPr id="7" name="內容版面配置區 2">
            <a:extLst>
              <a:ext uri="{FF2B5EF4-FFF2-40B4-BE49-F238E27FC236}">
                <a16:creationId xmlns:a16="http://schemas.microsoft.com/office/drawing/2014/main" id="{1B4A031C-ABF3-49C0-A623-AE8662E391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4438349"/>
              </p:ext>
            </p:extLst>
          </p:nvPr>
        </p:nvGraphicFramePr>
        <p:xfrm>
          <a:off x="4183303" y="1008339"/>
          <a:ext cx="7438083" cy="528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2" descr="C:\Users\Cathy_Ng\AppData\Local\Microsoft\Windows\Temporary Internet Files\Content.IE5\H2WBLWXC\MC900383550[1].wm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59" y="2088163"/>
            <a:ext cx="2130674" cy="46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1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754" y="139338"/>
            <a:ext cx="403187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課程設計特色</a:t>
            </a:r>
            <a:endParaRPr kumimoji="0" lang="en-US" altLang="zh-TW" sz="5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graphicFrame>
        <p:nvGraphicFramePr>
          <p:cNvPr id="8" name="內容版面配置區 2">
            <a:extLst>
              <a:ext uri="{FF2B5EF4-FFF2-40B4-BE49-F238E27FC236}">
                <a16:creationId xmlns:a16="http://schemas.microsoft.com/office/drawing/2014/main" id="{5BD6C944-AFC5-443A-AE00-E48EF6922A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231562"/>
              </p:ext>
            </p:extLst>
          </p:nvPr>
        </p:nvGraphicFramePr>
        <p:xfrm>
          <a:off x="5150429" y="107440"/>
          <a:ext cx="6875378" cy="6648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甜甜圈 8">
            <a:extLst>
              <a:ext uri="{FF2B5EF4-FFF2-40B4-BE49-F238E27FC236}">
                <a16:creationId xmlns:a16="http://schemas.microsoft.com/office/drawing/2014/main" id="{51F49BD6-E40A-7743-9065-760F988EFD9A}"/>
              </a:ext>
            </a:extLst>
          </p:cNvPr>
          <p:cNvSpPr/>
          <p:nvPr/>
        </p:nvSpPr>
        <p:spPr>
          <a:xfrm>
            <a:off x="10369704" y="1152535"/>
            <a:ext cx="1277470" cy="645459"/>
          </a:xfrm>
          <a:prstGeom prst="donut">
            <a:avLst>
              <a:gd name="adj" fmla="val 3023"/>
            </a:avLst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>
              <a:solidFill>
                <a:schemeClr val="tx1"/>
              </a:solidFill>
            </a:endParaRPr>
          </a:p>
        </p:txBody>
      </p:sp>
      <p:sp>
        <p:nvSpPr>
          <p:cNvPr id="10" name="甜甜圈 9">
            <a:extLst>
              <a:ext uri="{FF2B5EF4-FFF2-40B4-BE49-F238E27FC236}">
                <a16:creationId xmlns:a16="http://schemas.microsoft.com/office/drawing/2014/main" id="{51F49BD6-E40A-7743-9065-760F988EFD9A}"/>
              </a:ext>
            </a:extLst>
          </p:cNvPr>
          <p:cNvSpPr/>
          <p:nvPr/>
        </p:nvSpPr>
        <p:spPr>
          <a:xfrm>
            <a:off x="5150428" y="4558498"/>
            <a:ext cx="1558715" cy="645459"/>
          </a:xfrm>
          <a:prstGeom prst="donut">
            <a:avLst>
              <a:gd name="adj" fmla="val 3023"/>
            </a:avLst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>
              <a:solidFill>
                <a:schemeClr val="tx1"/>
              </a:solidFill>
            </a:endParaRPr>
          </a:p>
        </p:txBody>
      </p:sp>
      <p:sp>
        <p:nvSpPr>
          <p:cNvPr id="11" name="甜甜圈 10">
            <a:extLst>
              <a:ext uri="{FF2B5EF4-FFF2-40B4-BE49-F238E27FC236}">
                <a16:creationId xmlns:a16="http://schemas.microsoft.com/office/drawing/2014/main" id="{51F49BD6-E40A-7743-9065-760F988EFD9A}"/>
              </a:ext>
            </a:extLst>
          </p:cNvPr>
          <p:cNvSpPr/>
          <p:nvPr/>
        </p:nvSpPr>
        <p:spPr>
          <a:xfrm>
            <a:off x="5929785" y="5983260"/>
            <a:ext cx="1277470" cy="645459"/>
          </a:xfrm>
          <a:prstGeom prst="donut">
            <a:avLst>
              <a:gd name="adj" fmla="val 3023"/>
            </a:avLst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87520" y="3165291"/>
            <a:ext cx="102223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6000" b="0" i="0" u="none" strike="noStrike" kern="0" cap="none" spc="0" normalizeH="0" baseline="0" noProof="0" dirty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校本課程</a:t>
            </a:r>
            <a:r>
              <a:rPr kumimoji="0" lang="zh-TW" altLang="en-US" sz="6000" b="0" i="0" u="none" strike="noStrike" kern="0" cap="none" spc="0" normalizeH="0" baseline="0" noProof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特色</a:t>
            </a:r>
            <a:endParaRPr kumimoji="0" lang="zh-TW" altLang="en-US" sz="5500" b="1" i="0" u="none" strike="noStrike" kern="0" cap="none" spc="0" normalizeH="0" baseline="0" noProof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Arial"/>
              <a:sym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019" y="220606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6000" b="1" i="0" u="none" strike="noStrike" kern="0" cap="none" spc="0" normalizeH="0" baseline="0" noProof="0" dirty="0" smtClean="0">
                <a:ln w="11430"/>
                <a:solidFill>
                  <a:srgbClr val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Arial"/>
                <a:sym typeface="Arial"/>
              </a:rPr>
              <a:t>課程規劃</a:t>
            </a:r>
            <a:endParaRPr kumimoji="0" lang="zh-HK" alt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76667" y="1961283"/>
            <a:ext cx="59554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6000" b="0" i="0" u="none" strike="noStrike" kern="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學生的</a:t>
            </a:r>
            <a:r>
              <a:rPr kumimoji="0" lang="zh-TW" altLang="en-US" sz="6000" b="0" i="0" u="none" strike="noStrike" kern="0" cap="none" spc="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興趣</a:t>
            </a:r>
            <a:r>
              <a:rPr kumimoji="0" lang="en-US" altLang="zh-TW" sz="6000" b="0" i="0" u="none" strike="noStrike" kern="0" cap="none" spc="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/</a:t>
            </a:r>
            <a:r>
              <a:rPr kumimoji="0" lang="zh-TW" altLang="en-US" sz="6000" b="0" i="0" u="none" strike="noStrike" kern="0" cap="none" spc="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華康新特黑體" panose="02010609010101010101" pitchFamily="49" charset="-120"/>
                <a:ea typeface="華康新特黑體" panose="02010609010101010101" pitchFamily="49" charset="-120"/>
                <a:cs typeface="Arial"/>
                <a:sym typeface="Arial"/>
              </a:rPr>
              <a:t>能力</a:t>
            </a:r>
            <a:endParaRPr kumimoji="0" lang="en-US" altLang="zh-TW" sz="6500" b="0" i="0" u="none" strike="noStrike" kern="0" cap="none" spc="0" normalizeH="0" baseline="0" noProof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華康新特黑體" panose="02010609010101010101" pitchFamily="49" charset="-120"/>
              <a:ea typeface="華康新特黑體" panose="02010609010101010101" pitchFamily="49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73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1402" y="-554"/>
            <a:ext cx="1255594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55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學生的興趣</a:t>
            </a:r>
            <a:r>
              <a:rPr lang="en-US" altLang="zh-TW" sz="55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lang="zh-TW" altLang="en-US" sz="55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能力</a:t>
            </a:r>
            <a:endParaRPr kumimoji="0" lang="en-US" altLang="zh-TW" sz="30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6BC7C34B-CE3D-B347-9F31-E43CAD6E7D4C}"/>
              </a:ext>
            </a:extLst>
          </p:cNvPr>
          <p:cNvGrpSpPr/>
          <p:nvPr/>
        </p:nvGrpSpPr>
        <p:grpSpPr>
          <a:xfrm>
            <a:off x="275773" y="4447999"/>
            <a:ext cx="11071496" cy="2277378"/>
            <a:chOff x="472542" y="1963258"/>
            <a:chExt cx="11371356" cy="2358372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262B4C0-09E7-6448-B325-9B77F6D5E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542" y="2544453"/>
              <a:ext cx="11371356" cy="1777177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7B91421-1224-9D46-947F-622FAC9F1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8153" y="1963258"/>
              <a:ext cx="10485745" cy="624180"/>
            </a:xfrm>
            <a:prstGeom prst="rect">
              <a:avLst/>
            </a:prstGeom>
          </p:spPr>
        </p:pic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5D5FB8EE-9008-9645-9CEB-F52C495F6E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26"/>
          <a:stretch/>
        </p:blipFill>
        <p:spPr>
          <a:xfrm>
            <a:off x="9170125" y="292579"/>
            <a:ext cx="2795773" cy="396251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754C8A8F-D4D6-4A46-B318-8CFB2CE0BCAB}"/>
              </a:ext>
            </a:extLst>
          </p:cNvPr>
          <p:cNvSpPr txBox="1">
            <a:spLocks/>
          </p:cNvSpPr>
          <p:nvPr/>
        </p:nvSpPr>
        <p:spPr>
          <a:xfrm>
            <a:off x="191402" y="701599"/>
            <a:ext cx="7171072" cy="3982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rompt"/>
              <a:buChar char="●"/>
              <a:defRPr sz="21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marL="914400" marR="0" lvl="1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marL="1371600" marR="0" lvl="2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marL="1828800" marR="0" lvl="3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●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marL="2286000" marR="0" lvl="4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marL="2743200" marR="0" lvl="5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marL="3200400" marR="0" lvl="6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●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marL="3657600" marR="0" lvl="7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marL="4114800" marR="0" lvl="8" indent="-381000" algn="ct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pPr lvl="1" algn="l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kumimoji="1" lang="zh-HK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一至六年級課程</a:t>
            </a:r>
            <a:endParaRPr kumimoji="1" lang="en-US" altLang="zh-HK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itchFamily="2" charset="2"/>
            </a:endParaRPr>
          </a:p>
          <a:p>
            <a:pPr lvl="1" algn="l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kumimoji="1" lang="zh-HK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活力區、社際比賽</a:t>
            </a:r>
            <a:endParaRPr kumimoji="1" lang="en-US" altLang="zh-HK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itchFamily="2" charset="2"/>
            </a:endParaRPr>
          </a:p>
          <a:p>
            <a:pPr lvl="1" algn="l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kumimoji="1" lang="zh-HK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比賽氣氛好</a:t>
            </a:r>
            <a:endParaRPr kumimoji="1" lang="en-US" altLang="zh-HK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itchFamily="2" charset="2"/>
            </a:endParaRPr>
          </a:p>
          <a:p>
            <a:pPr lvl="1" algn="l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kumimoji="1" lang="zh-HK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學生較易掌握</a:t>
            </a:r>
            <a:endParaRPr kumimoji="1" lang="en-US" altLang="zh-HK" sz="28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itchFamily="2" charset="2"/>
            </a:endParaRPr>
          </a:p>
          <a:p>
            <a:pPr lvl="1" algn="l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kumimoji="1"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營造更理想</a:t>
            </a:r>
            <a:r>
              <a:rPr kumimoji="1"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的校園體育氛圍，鼓勵學生盡早建立恆常參與體能活動的</a:t>
            </a:r>
            <a:r>
              <a:rPr kumimoji="1"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習慣</a:t>
            </a:r>
            <a:r>
              <a:rPr kumimoji="1" lang="zh-HK" alt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kumimoji="1" lang="zh-TW" alt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1" lang="en-US" altLang="zh-HK" sz="2500" b="1" dirty="0" smtClean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kumimoji="1" lang="en-US" altLang="zh-HK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ctive </a:t>
            </a:r>
            <a:r>
              <a:rPr kumimoji="1" lang="en-US" altLang="zh-HK" sz="25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</a:t>
            </a:r>
            <a:r>
              <a:rPr kumimoji="1" lang="en-US" altLang="zh-HK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tudents, </a:t>
            </a:r>
            <a:r>
              <a:rPr kumimoji="1" lang="en-US" altLang="zh-HK" sz="25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kumimoji="1" lang="en-US" altLang="zh-HK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ctive </a:t>
            </a:r>
            <a:r>
              <a:rPr kumimoji="1" lang="en-US" altLang="zh-HK" sz="25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</a:t>
            </a:r>
            <a:r>
              <a:rPr kumimoji="1" lang="en-US" altLang="zh-HK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eople</a:t>
            </a:r>
            <a:r>
              <a:rPr kumimoji="1" lang="zh-TW" alt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1" lang="en-US" altLang="zh-HK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1" lang="en-US" altLang="zh-HK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Campaign</a:t>
            </a:r>
            <a:r>
              <a:rPr kumimoji="1" lang="zh-HK" alt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kumimoji="1" lang="en-US" altLang="zh-HK" sz="20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895814" y="46923"/>
            <a:ext cx="30911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HK" altLang="en-US" sz="6000" dirty="0">
                <a:solidFill>
                  <a:srgbClr val="008000"/>
                </a:solidFill>
                <a:latin typeface="華康新特黑體" panose="02010609010101010101" pitchFamily="49" charset="-120"/>
                <a:ea typeface="華康新特黑體" panose="02010609010101010101" pitchFamily="49" charset="-120"/>
                <a:cs typeface="Bahiana"/>
              </a:rPr>
              <a:t>跳繩</a:t>
            </a:r>
            <a:endParaRPr lang="en-US" altLang="zh-HK" sz="6000" dirty="0">
              <a:solidFill>
                <a:srgbClr val="008000"/>
              </a:solidFill>
              <a:latin typeface="華康新特黑體" panose="02010609010101010101" pitchFamily="49" charset="-120"/>
              <a:ea typeface="華康新特黑體" panose="02010609010101010101" pitchFamily="49" charset="-120"/>
              <a:cs typeface="Bahiana"/>
              <a:sym typeface="Wingdings" pitchFamily="2" charset="2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648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1402" y="-554"/>
            <a:ext cx="1255594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學生的興趣</a:t>
            </a:r>
            <a:r>
              <a:rPr kumimoji="0" lang="en-US" altLang="zh-TW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kumimoji="0" lang="zh-TW" altLang="en-US" sz="5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能力</a:t>
            </a:r>
            <a:endParaRPr kumimoji="0" lang="en-US" altLang="zh-TW" sz="30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D5FB8EE-9008-9645-9CEB-F52C495F6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6"/>
          <a:stretch/>
        </p:blipFill>
        <p:spPr>
          <a:xfrm>
            <a:off x="9170125" y="292579"/>
            <a:ext cx="2795773" cy="3962513"/>
          </a:xfrm>
          <a:prstGeom prst="rect">
            <a:avLst/>
          </a:prstGeom>
          <a:effectLst>
            <a:softEdge rad="88900"/>
          </a:effectLst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64556491-1548-974A-B5B5-6AC1058698FC}"/>
              </a:ext>
            </a:extLst>
          </p:cNvPr>
          <p:cNvGrpSpPr/>
          <p:nvPr/>
        </p:nvGrpSpPr>
        <p:grpSpPr>
          <a:xfrm>
            <a:off x="152400" y="4445684"/>
            <a:ext cx="11887200" cy="2291291"/>
            <a:chOff x="209550" y="1820751"/>
            <a:chExt cx="11772900" cy="2093135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019BB1DC-8FAE-A644-82E0-22B432627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2495"/>
            <a:stretch/>
          </p:blipFill>
          <p:spPr>
            <a:xfrm>
              <a:off x="209550" y="2417651"/>
              <a:ext cx="11772900" cy="1496235"/>
            </a:xfrm>
            <a:prstGeom prst="rect">
              <a:avLst/>
            </a:prstGeom>
          </p:spPr>
        </p:pic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D6E22689-EA9C-1C4E-8658-382BE5981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1250" y="1820751"/>
              <a:ext cx="10871200" cy="596900"/>
            </a:xfrm>
            <a:prstGeom prst="rect">
              <a:avLst/>
            </a:prstGeom>
          </p:spPr>
        </p:pic>
      </p:grpSp>
      <p:sp>
        <p:nvSpPr>
          <p:cNvPr id="17" name="內容版面配置區 2">
            <a:extLst>
              <a:ext uri="{FF2B5EF4-FFF2-40B4-BE49-F238E27FC236}">
                <a16:creationId xmlns:a16="http://schemas.microsoft.com/office/drawing/2014/main" id="{4D149612-8C23-9044-B981-A34A514721C4}"/>
              </a:ext>
            </a:extLst>
          </p:cNvPr>
          <p:cNvSpPr txBox="1">
            <a:spLocks/>
          </p:cNvSpPr>
          <p:nvPr/>
        </p:nvSpPr>
        <p:spPr>
          <a:xfrm>
            <a:off x="1799129" y="1008669"/>
            <a:ext cx="10668000" cy="401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rompt"/>
              <a:buChar char="●"/>
              <a:defRPr sz="21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marL="914400" marR="0" lvl="1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marL="1371600" marR="0" lvl="2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marL="1828800" marR="0" lvl="3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●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marL="2286000" marR="0" lvl="4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marL="2743200" marR="0" lvl="5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marL="3200400" marR="0" lvl="6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●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marL="3657600" marR="0" lvl="7" indent="-3810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mpt"/>
              <a:buChar char="○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marL="4114800" marR="0" lvl="8" indent="-381000" algn="ct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400"/>
              <a:buFont typeface="Prompt"/>
              <a:buChar char="■"/>
              <a:defRPr sz="2400" b="0" i="0" u="none" strike="noStrike" cap="none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pPr marL="95250" indent="0" algn="l">
              <a:lnSpc>
                <a:spcPct val="100000"/>
              </a:lnSpc>
              <a:buClr>
                <a:srgbClr val="000000"/>
              </a:buClr>
              <a:buNone/>
            </a:pPr>
            <a:r>
              <a:rPr lang="zh-HK" altLang="en-US" sz="4000" dirty="0">
                <a:solidFill>
                  <a:srgbClr val="008000"/>
                </a:solidFill>
                <a:latin typeface="華康新特黑體" panose="02010609010101010101" pitchFamily="49" charset="-120"/>
                <a:ea typeface="華康新特黑體" panose="02010609010101010101" pitchFamily="49" charset="-120"/>
                <a:cs typeface="Bahiana"/>
              </a:rPr>
              <a:t>體適能</a:t>
            </a:r>
            <a:r>
              <a:rPr lang="en-US" altLang="zh-HK" sz="4000" dirty="0">
                <a:solidFill>
                  <a:srgbClr val="008000"/>
                </a:solidFill>
                <a:latin typeface="華康新特黑體" panose="02010609010101010101" pitchFamily="49" charset="-120"/>
                <a:ea typeface="華康新特黑體" panose="02010609010101010101" pitchFamily="49" charset="-120"/>
                <a:cs typeface="Bahiana"/>
              </a:rPr>
              <a:t>-</a:t>
            </a:r>
            <a:r>
              <a:rPr lang="zh-HK" altLang="en-US" sz="4000" dirty="0">
                <a:solidFill>
                  <a:srgbClr val="008000"/>
                </a:solidFill>
                <a:latin typeface="華康新特黑體" panose="02010609010101010101" pitchFamily="49" charset="-120"/>
                <a:ea typeface="華康新特黑體" panose="02010609010101010101" pitchFamily="49" charset="-120"/>
                <a:cs typeface="Bahiana"/>
              </a:rPr>
              <a:t>循環訓練</a:t>
            </a:r>
            <a:endParaRPr lang="en-US" altLang="zh-HK" sz="4000" dirty="0">
              <a:solidFill>
                <a:srgbClr val="008000"/>
              </a:solidFill>
              <a:latin typeface="華康新特黑體" panose="02010609010101010101" pitchFamily="49" charset="-120"/>
              <a:ea typeface="華康新特黑體" panose="02010609010101010101" pitchFamily="49" charset="-120"/>
              <a:cs typeface="Bahiana"/>
            </a:endParaRPr>
          </a:p>
          <a:p>
            <a:pPr algn="l">
              <a:lnSpc>
                <a:spcPct val="150000"/>
              </a:lnSpc>
            </a:pPr>
            <a:r>
              <a:rPr kumimoji="1" lang="zh-HK" altLang="en-US" sz="3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四至六年級 下學期</a:t>
            </a:r>
            <a:endParaRPr kumimoji="1" lang="en-US" altLang="zh-HK" sz="3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50000"/>
              </a:lnSpc>
            </a:pPr>
            <a:r>
              <a:rPr kumimoji="1" lang="zh-HK" altLang="en-US" sz="3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活力區（體適能月：體適能挑戰站）</a:t>
            </a:r>
            <a:endParaRPr kumimoji="1" lang="en-US" altLang="zh-HK" sz="3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HK" sz="3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MVPA60</a:t>
            </a:r>
            <a:endParaRPr kumimoji="1" lang="en-US" altLang="zh-HK" sz="3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19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30155" y="1591247"/>
            <a:ext cx="1255594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dirty="0" smtClean="0">
                <a:solidFill>
                  <a:srgbClr val="008000"/>
                </a:solidFill>
                <a:latin typeface="華康新特黑體" panose="02010609010101010101" pitchFamily="49" charset="-120"/>
                <a:ea typeface="華康新特黑體" panose="02010609010101010101" pitchFamily="49" charset="-120"/>
                <a:cs typeface="Bahiana"/>
                <a:sym typeface="Prompt"/>
              </a:rPr>
              <a:t>閃避球</a:t>
            </a:r>
            <a:endParaRPr lang="en-US" altLang="zh-TW" sz="4800" dirty="0" smtClean="0">
              <a:solidFill>
                <a:srgbClr val="008000"/>
              </a:solidFill>
              <a:latin typeface="華康新特黑體" panose="02010609010101010101" pitchFamily="49" charset="-120"/>
              <a:ea typeface="華康新特黑體" panose="02010609010101010101" pitchFamily="49" charset="-120"/>
              <a:cs typeface="Bahiana"/>
              <a:sym typeface="Prompt"/>
            </a:endParaRPr>
          </a:p>
          <a:p>
            <a:pPr lvl="0"/>
            <a:endParaRPr lang="zh-TW" altLang="en-US" sz="1000" dirty="0">
              <a:solidFill>
                <a:srgbClr val="008000"/>
              </a:solidFill>
              <a:latin typeface="華康新特黑體" panose="02010609010101010101" pitchFamily="49" charset="-120"/>
              <a:ea typeface="華康新特黑體" panose="02010609010101010101" pitchFamily="49" charset="-120"/>
              <a:cs typeface="Bahiana"/>
              <a:sym typeface="Prompt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雨天課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全方位學習課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試後活動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學生的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興趣濃厚     </a:t>
            </a:r>
            <a:r>
              <a:rPr lang="zh-TW" altLang="en-US" sz="4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學習</a:t>
            </a:r>
            <a:r>
              <a:rPr lang="zh-TW" altLang="en-US" sz="4000" b="1" dirty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動機高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與手球的傳接球、射門等技巧</a:t>
            </a: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相似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  <a:p>
            <a:r>
              <a:rPr kumimoji="1" lang="en-US" altLang="zh-HK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Prompt"/>
              </a:rPr>
              <a:t>                     </a:t>
            </a:r>
            <a:r>
              <a:rPr lang="zh-TW" altLang="en-US" sz="4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易於學習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比賽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規則簡單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有合適的場地</a:t>
            </a:r>
          </a:p>
        </p:txBody>
      </p:sp>
      <p:pic>
        <p:nvPicPr>
          <p:cNvPr id="6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991" y="3051646"/>
            <a:ext cx="878703" cy="87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lorful Rainbow Arrow. Instagram Stories GIF Sticker created by Tom  Windeknecht via GIPHY. #rainbo… | Rainbow gif, Kids background, Powerpoint  background templat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19" y="4317741"/>
            <a:ext cx="878703" cy="87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56754" y="139338"/>
            <a:ext cx="499367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學生的興趣</a:t>
            </a:r>
            <a:r>
              <a:rPr lang="en-US" altLang="zh-TW" sz="5000" b="1" dirty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/</a:t>
            </a:r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  <a:cs typeface="Bahiana"/>
                <a:sym typeface="Prompt"/>
              </a:rPr>
              <a:t>能力</a:t>
            </a:r>
            <a:endParaRPr lang="en-US" altLang="zh-TW" sz="5000" b="1" dirty="0">
              <a:latin typeface="標楷體" panose="03000509000000000000" pitchFamily="65" charset="-120"/>
              <a:ea typeface="標楷體" panose="03000509000000000000" pitchFamily="65" charset="-120"/>
              <a:cs typeface="Bahiana"/>
              <a:sym typeface="Prompt"/>
            </a:endParaRPr>
          </a:p>
        </p:txBody>
      </p:sp>
    </p:spTree>
    <p:extLst>
      <p:ext uri="{BB962C8B-B14F-4D97-AF65-F5344CB8AC3E}">
        <p14:creationId xmlns:p14="http://schemas.microsoft.com/office/powerpoint/2010/main" val="246674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494420" y="1733531"/>
            <a:ext cx="125559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TW" altLang="en-US" sz="8000" dirty="0">
                <a:solidFill>
                  <a:srgbClr val="00B0F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縱向有效</a:t>
            </a:r>
            <a:r>
              <a:rPr lang="zh-TW" altLang="en-US" sz="8000" dirty="0" smtClean="0">
                <a:solidFill>
                  <a:srgbClr val="00B0F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銜接</a:t>
            </a:r>
            <a:endParaRPr lang="en-US" altLang="zh-TW" sz="8000" dirty="0" smtClean="0">
              <a:solidFill>
                <a:srgbClr val="00B0F0"/>
              </a:solidFill>
              <a:latin typeface="華康儷粗圓" panose="020F0709000000000000" pitchFamily="49" charset="-120"/>
              <a:ea typeface="華康儷粗圓" panose="020F0709000000000000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8000" dirty="0" smtClean="0">
                <a:latin typeface="華康儷粗圓" panose="020F0709000000000000" pitchFamily="49" charset="-120"/>
                <a:ea typeface="華康儷粗圓" panose="020F0709000000000000" pitchFamily="49" charset="-120"/>
              </a:rPr>
              <a:t>  </a:t>
            </a:r>
            <a:r>
              <a:rPr lang="zh-TW" altLang="en-US" sz="8000" dirty="0">
                <a:solidFill>
                  <a:srgbClr val="00B0F0"/>
                </a:solidFill>
                <a:latin typeface="華康儷粗圓" panose="020F0709000000000000" pitchFamily="49" charset="-120"/>
                <a:ea typeface="華康儷粗圓" panose="020F0709000000000000" pitchFamily="49" charset="-120"/>
              </a:rPr>
              <a:t>橫向豐富多元</a:t>
            </a:r>
            <a:endParaRPr lang="zh-TW" altLang="en-US" sz="8000" dirty="0">
              <a:solidFill>
                <a:srgbClr val="00B0F0"/>
              </a:solidFill>
              <a:latin typeface="華康儷粗圓" panose="020F0709000000000000" pitchFamily="49" charset="-120"/>
              <a:ea typeface="華康儷粗圓" panose="020F0709000000000000" pitchFamily="49" charset="-120"/>
              <a:sym typeface="Prompt"/>
            </a:endParaRPr>
          </a:p>
        </p:txBody>
      </p:sp>
    </p:spTree>
    <p:extLst>
      <p:ext uri="{BB962C8B-B14F-4D97-AF65-F5344CB8AC3E}">
        <p14:creationId xmlns:p14="http://schemas.microsoft.com/office/powerpoint/2010/main" val="7804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hank You Gif - GIFce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478" y="186256"/>
            <a:ext cx="9662618" cy="647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27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ri · SlidesMania">
  <a:themeElements>
    <a:clrScheme name="Simple Light">
      <a:dk1>
        <a:srgbClr val="3F3F3F"/>
      </a:dk1>
      <a:lt1>
        <a:srgbClr val="FBEFDB"/>
      </a:lt1>
      <a:dk2>
        <a:srgbClr val="3F3F3F"/>
      </a:dk2>
      <a:lt2>
        <a:srgbClr val="E69138"/>
      </a:lt2>
      <a:accent1>
        <a:srgbClr val="F78B68"/>
      </a:accent1>
      <a:accent2>
        <a:srgbClr val="F2A41B"/>
      </a:accent2>
      <a:accent3>
        <a:srgbClr val="BFD475"/>
      </a:accent3>
      <a:accent4>
        <a:srgbClr val="F0DA52"/>
      </a:accent4>
      <a:accent5>
        <a:srgbClr val="FF7447"/>
      </a:accent5>
      <a:accent6>
        <a:srgbClr val="A7BD58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1231</Words>
  <Application>Microsoft Office PowerPoint</Application>
  <PresentationFormat>寬螢幕</PresentationFormat>
  <Paragraphs>262</Paragraphs>
  <Slides>38</Slides>
  <Notes>36</Notes>
  <HiddenSlides>0</HiddenSlides>
  <MMClips>0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38</vt:i4>
      </vt:variant>
    </vt:vector>
  </HeadingPairs>
  <TitlesOfParts>
    <vt:vector size="56" baseType="lpstr">
      <vt:lpstr>Bahiana</vt:lpstr>
      <vt:lpstr>Barlow Condensed</vt:lpstr>
      <vt:lpstr>標楷體</vt:lpstr>
      <vt:lpstr>微軟正黑體</vt:lpstr>
      <vt:lpstr>新細明體</vt:lpstr>
      <vt:lpstr>Prompt</vt:lpstr>
      <vt:lpstr>全真中圓體</vt:lpstr>
      <vt:lpstr>華康中圓體</vt:lpstr>
      <vt:lpstr>華康新特黑體</vt:lpstr>
      <vt:lpstr>華康儷粗圓</vt:lpstr>
      <vt:lpstr>Algerian</vt:lpstr>
      <vt:lpstr>Arial</vt:lpstr>
      <vt:lpstr>Calibri</vt:lpstr>
      <vt:lpstr>Times New Roman</vt:lpstr>
      <vt:lpstr>Wingdings</vt:lpstr>
      <vt:lpstr>Wingdings 2</vt:lpstr>
      <vt:lpstr>Capri · SlidesMania</vt:lpstr>
      <vt:lpstr>1_預設簡報設計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不少於四類活動範疇中學習至少八項不同的體育活動</vt:lpstr>
      <vt:lpstr>不少於四類活動範疇中學習至少八項不同的體育活動</vt:lpstr>
      <vt:lpstr>新興運動？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goes your presentation title</dc:title>
  <dc:creator>Ng Wing Man</dc:creator>
  <cp:lastModifiedBy>MAK, Wing-yee</cp:lastModifiedBy>
  <cp:revision>162</cp:revision>
  <dcterms:modified xsi:type="dcterms:W3CDTF">2023-05-15T03:53:59Z</dcterms:modified>
</cp:coreProperties>
</file>